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69" r:id="rId4"/>
    <p:sldId id="270" r:id="rId5"/>
    <p:sldId id="271" r:id="rId6"/>
    <p:sldId id="273" r:id="rId7"/>
    <p:sldId id="275" r:id="rId8"/>
    <p:sldId id="276" r:id="rId9"/>
    <p:sldId id="274" r:id="rId10"/>
    <p:sldId id="268" r:id="rId11"/>
    <p:sldId id="267" r:id="rId12"/>
    <p:sldId id="257" r:id="rId13"/>
    <p:sldId id="258" r:id="rId14"/>
    <p:sldId id="259" r:id="rId15"/>
    <p:sldId id="260" r:id="rId16"/>
    <p:sldId id="261" r:id="rId17"/>
    <p:sldId id="262" r:id="rId18"/>
    <p:sldId id="263" r:id="rId19"/>
    <p:sldId id="264" r:id="rId20"/>
    <p:sldId id="265" r:id="rId21"/>
    <p:sldId id="266" r:id="rId22"/>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1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10" name="직각 삼각형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제목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ko-KR" altLang="en-US" smtClean="0"/>
              <a:t>마스터 제목 스타일 편집</a:t>
            </a:r>
            <a:endParaRPr kumimoji="0" lang="en-US"/>
          </a:p>
        </p:txBody>
      </p:sp>
      <p:sp>
        <p:nvSpPr>
          <p:cNvPr id="17" name="부제목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ko-KR" altLang="en-US" smtClean="0"/>
              <a:t>마스터 부제목 스타일 편집</a:t>
            </a:r>
            <a:endParaRPr kumimoji="0" lang="en-US"/>
          </a:p>
        </p:txBody>
      </p:sp>
      <p:grpSp>
        <p:nvGrpSpPr>
          <p:cNvPr id="2" name="그룹 1"/>
          <p:cNvGrpSpPr/>
          <p:nvPr/>
        </p:nvGrpSpPr>
        <p:grpSpPr>
          <a:xfrm>
            <a:off x="-3765" y="4953000"/>
            <a:ext cx="9147765" cy="1912088"/>
            <a:chOff x="-3765" y="4832896"/>
            <a:chExt cx="9147765" cy="2032192"/>
          </a:xfrm>
        </p:grpSpPr>
        <p:sp>
          <p:nvSpPr>
            <p:cNvPr id="7" name="자유형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자유형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자유형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직선 연결선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날짜 개체 틀 29"/>
          <p:cNvSpPr>
            <a:spLocks noGrp="1"/>
          </p:cNvSpPr>
          <p:nvPr>
            <p:ph type="dt" sz="half" idx="10"/>
          </p:nvPr>
        </p:nvSpPr>
        <p:spPr/>
        <p:txBody>
          <a:bodyPr/>
          <a:lstStyle>
            <a:lvl1pPr>
              <a:defRPr>
                <a:solidFill>
                  <a:srgbClr val="FFFFFF"/>
                </a:solidFill>
              </a:defRPr>
            </a:lvl1pPr>
            <a:extLst/>
          </a:lstStyle>
          <a:p>
            <a:fld id="{09655ED9-0160-46C2-94A0-50AA64F05534}" type="datetimeFigureOut">
              <a:rPr lang="ko-KR" altLang="en-US" smtClean="0"/>
              <a:pPr/>
              <a:t>2011-10-06</a:t>
            </a:fld>
            <a:endParaRPr lang="ko-KR" altLang="en-US"/>
          </a:p>
        </p:txBody>
      </p:sp>
      <p:sp>
        <p:nvSpPr>
          <p:cNvPr id="19" name="바닥글 개체 틀 18"/>
          <p:cNvSpPr>
            <a:spLocks noGrp="1"/>
          </p:cNvSpPr>
          <p:nvPr>
            <p:ph type="ftr" sz="quarter" idx="11"/>
          </p:nvPr>
        </p:nvSpPr>
        <p:spPr/>
        <p:txBody>
          <a:bodyPr/>
          <a:lstStyle>
            <a:lvl1pPr>
              <a:defRPr>
                <a:solidFill>
                  <a:schemeClr val="accent1">
                    <a:tint val="20000"/>
                  </a:schemeClr>
                </a:solidFill>
              </a:defRPr>
            </a:lvl1pPr>
            <a:extLst/>
          </a:lstStyle>
          <a:p>
            <a:endParaRPr lang="ko-KR" altLang="en-US"/>
          </a:p>
        </p:txBody>
      </p:sp>
      <p:sp>
        <p:nvSpPr>
          <p:cNvPr id="27" name="슬라이드 번호 개체 틀 26"/>
          <p:cNvSpPr>
            <a:spLocks noGrp="1"/>
          </p:cNvSpPr>
          <p:nvPr>
            <p:ph type="sldNum" sz="quarter" idx="12"/>
          </p:nvPr>
        </p:nvSpPr>
        <p:spPr/>
        <p:txBody>
          <a:bodyPr/>
          <a:lstStyle>
            <a:lvl1pPr>
              <a:defRPr>
                <a:solidFill>
                  <a:srgbClr val="FFFFFF"/>
                </a:solidFill>
              </a:defRPr>
            </a:lvl1pPr>
            <a:extLst/>
          </a:lstStyle>
          <a:p>
            <a:fld id="{E1C9C93D-7850-47B9-932D-29D23C214DFB}"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1481329"/>
            <a:ext cx="8229600" cy="4386071"/>
          </a:xfrm>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09655ED9-0160-46C2-94A0-50AA64F05534}" type="datetimeFigureOut">
              <a:rPr lang="ko-KR" altLang="en-US" smtClean="0"/>
              <a:pPr/>
              <a:t>2011-10-06</a:t>
            </a:fld>
            <a:endParaRPr lang="ko-KR" altLang="en-US"/>
          </a:p>
        </p:txBody>
      </p:sp>
      <p:sp>
        <p:nvSpPr>
          <p:cNvPr id="5" name="바닥글 개체 틀 4"/>
          <p:cNvSpPr>
            <a:spLocks noGrp="1"/>
          </p:cNvSpPr>
          <p:nvPr>
            <p:ph type="ftr" sz="quarter" idx="11"/>
          </p:nvPr>
        </p:nvSpPr>
        <p:spPr/>
        <p:txBody>
          <a:bodyPr/>
          <a:lstStyle>
            <a:extLst/>
          </a:lstStyle>
          <a:p>
            <a:endParaRPr lang="ko-KR" altLang="en-US"/>
          </a:p>
        </p:txBody>
      </p:sp>
      <p:sp>
        <p:nvSpPr>
          <p:cNvPr id="6" name="슬라이드 번호 개체 틀 5"/>
          <p:cNvSpPr>
            <a:spLocks noGrp="1"/>
          </p:cNvSpPr>
          <p:nvPr>
            <p:ph type="sldNum" sz="quarter" idx="12"/>
          </p:nvPr>
        </p:nvSpPr>
        <p:spPr/>
        <p:txBody>
          <a:bodyPr/>
          <a:lstStyle>
            <a:extLst/>
          </a:lstStyle>
          <a:p>
            <a:fld id="{E1C9C93D-7850-47B9-932D-29D23C214DFB}"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844013" y="274640"/>
            <a:ext cx="1777470" cy="5592761"/>
          </a:xfrm>
        </p:spPr>
        <p:txBody>
          <a:bodyPr vert="eaVert"/>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274641"/>
            <a:ext cx="6324600" cy="5592760"/>
          </a:xfrm>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09655ED9-0160-46C2-94A0-50AA64F05534}" type="datetimeFigureOut">
              <a:rPr lang="ko-KR" altLang="en-US" smtClean="0"/>
              <a:pPr/>
              <a:t>2011-10-06</a:t>
            </a:fld>
            <a:endParaRPr lang="ko-KR" altLang="en-US"/>
          </a:p>
        </p:txBody>
      </p:sp>
      <p:sp>
        <p:nvSpPr>
          <p:cNvPr id="5" name="바닥글 개체 틀 4"/>
          <p:cNvSpPr>
            <a:spLocks noGrp="1"/>
          </p:cNvSpPr>
          <p:nvPr>
            <p:ph type="ftr" sz="quarter" idx="11"/>
          </p:nvPr>
        </p:nvSpPr>
        <p:spPr/>
        <p:txBody>
          <a:bodyPr/>
          <a:lstStyle>
            <a:extLst/>
          </a:lstStyle>
          <a:p>
            <a:endParaRPr lang="ko-KR" altLang="en-US"/>
          </a:p>
        </p:txBody>
      </p:sp>
      <p:sp>
        <p:nvSpPr>
          <p:cNvPr id="6" name="슬라이드 번호 개체 틀 5"/>
          <p:cNvSpPr>
            <a:spLocks noGrp="1"/>
          </p:cNvSpPr>
          <p:nvPr>
            <p:ph type="sldNum" sz="quarter" idx="12"/>
          </p:nvPr>
        </p:nvSpPr>
        <p:spPr/>
        <p:txBody>
          <a:bodyPr/>
          <a:lstStyle>
            <a:extLst/>
          </a:lstStyle>
          <a:p>
            <a:fld id="{E1C9C93D-7850-47B9-932D-29D23C214DFB}"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fld id="{09655ED9-0160-46C2-94A0-50AA64F05534}" type="datetimeFigureOut">
              <a:rPr lang="ko-KR" altLang="en-US" smtClean="0"/>
              <a:pPr/>
              <a:t>2011-10-06</a:t>
            </a:fld>
            <a:endParaRPr lang="ko-KR" altLang="en-US"/>
          </a:p>
        </p:txBody>
      </p:sp>
      <p:sp>
        <p:nvSpPr>
          <p:cNvPr id="5" name="바닥글 개체 틀 4"/>
          <p:cNvSpPr>
            <a:spLocks noGrp="1"/>
          </p:cNvSpPr>
          <p:nvPr>
            <p:ph type="ftr" sz="quarter" idx="11"/>
          </p:nvPr>
        </p:nvSpPr>
        <p:spPr/>
        <p:txBody>
          <a:bodyPr/>
          <a:lstStyle>
            <a:extLst/>
          </a:lstStyle>
          <a:p>
            <a:endParaRPr lang="ko-KR" altLang="en-US"/>
          </a:p>
        </p:txBody>
      </p:sp>
      <p:sp>
        <p:nvSpPr>
          <p:cNvPr id="6" name="슬라이드 번호 개체 틀 5"/>
          <p:cNvSpPr>
            <a:spLocks noGrp="1"/>
          </p:cNvSpPr>
          <p:nvPr>
            <p:ph type="sldNum" sz="quarter" idx="12"/>
          </p:nvPr>
        </p:nvSpPr>
        <p:spPr/>
        <p:txBody>
          <a:bodyPr/>
          <a:lstStyle>
            <a:extLst/>
          </a:lstStyle>
          <a:p>
            <a:fld id="{E1C9C93D-7850-47B9-932D-29D23C214DFB}" type="slidenum">
              <a:rPr lang="ko-KR" altLang="en-US" smtClean="0"/>
              <a:pPr/>
              <a:t>‹#›</a:t>
            </a:fld>
            <a:endParaRPr lang="ko-KR" altLang="en-US"/>
          </a:p>
        </p:txBody>
      </p:sp>
      <p:sp>
        <p:nvSpPr>
          <p:cNvPr id="7" name="제목 6"/>
          <p:cNvSpPr>
            <a:spLocks noGrp="1"/>
          </p:cNvSpPr>
          <p:nvPr>
            <p:ph type="title"/>
          </p:nvPr>
        </p:nvSpPr>
        <p:spPr/>
        <p:txBody>
          <a:bodyPr rtlCol="0"/>
          <a:lstStyle>
            <a:extLst/>
          </a:lstStyle>
          <a:p>
            <a:r>
              <a:rPr kumimoji="0" lang="ko-KR" altLang="en-US" smtClean="0"/>
              <a:t>마스터 제목 스타일 편집</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2">
        <a:schemeClr val="bg1"/>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ko-KR" altLang="en-US" smtClean="0"/>
              <a:t>마스터 텍스트 스타일을 편집합니다</a:t>
            </a:r>
          </a:p>
        </p:txBody>
      </p:sp>
      <p:sp>
        <p:nvSpPr>
          <p:cNvPr id="4" name="날짜 개체 틀 3"/>
          <p:cNvSpPr>
            <a:spLocks noGrp="1"/>
          </p:cNvSpPr>
          <p:nvPr>
            <p:ph type="dt" sz="half" idx="10"/>
          </p:nvPr>
        </p:nvSpPr>
        <p:spPr/>
        <p:txBody>
          <a:bodyPr/>
          <a:lstStyle>
            <a:extLst/>
          </a:lstStyle>
          <a:p>
            <a:fld id="{09655ED9-0160-46C2-94A0-50AA64F05534}" type="datetimeFigureOut">
              <a:rPr lang="ko-KR" altLang="en-US" smtClean="0"/>
              <a:pPr/>
              <a:t>2011-10-06</a:t>
            </a:fld>
            <a:endParaRPr lang="ko-KR" altLang="en-US"/>
          </a:p>
        </p:txBody>
      </p:sp>
      <p:sp>
        <p:nvSpPr>
          <p:cNvPr id="5" name="바닥글 개체 틀 4"/>
          <p:cNvSpPr>
            <a:spLocks noGrp="1"/>
          </p:cNvSpPr>
          <p:nvPr>
            <p:ph type="ftr" sz="quarter" idx="11"/>
          </p:nvPr>
        </p:nvSpPr>
        <p:spPr/>
        <p:txBody>
          <a:bodyPr/>
          <a:lstStyle>
            <a:extLst/>
          </a:lstStyle>
          <a:p>
            <a:endParaRPr lang="ko-KR" altLang="en-US"/>
          </a:p>
        </p:txBody>
      </p:sp>
      <p:sp>
        <p:nvSpPr>
          <p:cNvPr id="6" name="슬라이드 번호 개체 틀 5"/>
          <p:cNvSpPr>
            <a:spLocks noGrp="1"/>
          </p:cNvSpPr>
          <p:nvPr>
            <p:ph type="sldNum" sz="quarter" idx="12"/>
          </p:nvPr>
        </p:nvSpPr>
        <p:spPr/>
        <p:txBody>
          <a:bodyPr/>
          <a:lstStyle>
            <a:extLst/>
          </a:lstStyle>
          <a:p>
            <a:fld id="{E1C9C93D-7850-47B9-932D-29D23C214DFB}" type="slidenum">
              <a:rPr lang="ko-KR" altLang="en-US" smtClean="0"/>
              <a:pPr/>
              <a:t>‹#›</a:t>
            </a:fld>
            <a:endParaRPr lang="ko-KR" altLang="en-US"/>
          </a:p>
        </p:txBody>
      </p:sp>
      <p:sp>
        <p:nvSpPr>
          <p:cNvPr id="7" name="갈매기형 수장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갈매기형 수장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bg>
      <p:bgRef idx="1002">
        <a:schemeClr val="bg1"/>
      </p:bgRef>
    </p:bg>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extLst/>
          </a:lstStyle>
          <a:p>
            <a:fld id="{09655ED9-0160-46C2-94A0-50AA64F05534}" type="datetimeFigureOut">
              <a:rPr lang="ko-KR" altLang="en-US" smtClean="0"/>
              <a:pPr/>
              <a:t>2011-10-06</a:t>
            </a:fld>
            <a:endParaRPr lang="ko-KR" altLang="en-US"/>
          </a:p>
        </p:txBody>
      </p:sp>
      <p:sp>
        <p:nvSpPr>
          <p:cNvPr id="6" name="바닥글 개체 틀 5"/>
          <p:cNvSpPr>
            <a:spLocks noGrp="1"/>
          </p:cNvSpPr>
          <p:nvPr>
            <p:ph type="ftr" sz="quarter" idx="11"/>
          </p:nvPr>
        </p:nvSpPr>
        <p:spPr/>
        <p:txBody>
          <a:bodyPr/>
          <a:lstStyle>
            <a:extLst/>
          </a:lstStyle>
          <a:p>
            <a:endParaRPr lang="ko-KR" altLang="en-US"/>
          </a:p>
        </p:txBody>
      </p:sp>
      <p:sp>
        <p:nvSpPr>
          <p:cNvPr id="7" name="슬라이드 번호 개체 틀 6"/>
          <p:cNvSpPr>
            <a:spLocks noGrp="1"/>
          </p:cNvSpPr>
          <p:nvPr>
            <p:ph type="sldNum" sz="quarter" idx="12"/>
          </p:nvPr>
        </p:nvSpPr>
        <p:spPr/>
        <p:txBody>
          <a:bodyPr/>
          <a:lstStyle>
            <a:extLst/>
          </a:lstStyle>
          <a:p>
            <a:fld id="{E1C9C93D-7850-47B9-932D-29D23C214DFB}" type="slidenum">
              <a:rPr lang="ko-KR" altLang="en-US" smtClean="0"/>
              <a:pPr/>
              <a:t>‹#›</a:t>
            </a:fld>
            <a:endParaRPr lang="ko-KR" altLang="en-US"/>
          </a:p>
        </p:txBody>
      </p:sp>
      <p:sp>
        <p:nvSpPr>
          <p:cNvPr id="8" name="제목 7"/>
          <p:cNvSpPr>
            <a:spLocks noGrp="1"/>
          </p:cNvSpPr>
          <p:nvPr>
            <p:ph type="title"/>
          </p:nvPr>
        </p:nvSpPr>
        <p:spPr/>
        <p:txBody>
          <a:bodyPr rtlCol="0"/>
          <a:lstStyle>
            <a:extLst/>
          </a:lstStyle>
          <a:p>
            <a:r>
              <a:rPr kumimoji="0" lang="ko-KR" altLang="en-US" smtClean="0"/>
              <a:t>마스터 제목 스타일 편집</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비교">
    <p:bg>
      <p:bgRef idx="1003">
        <a:schemeClr val="bg1"/>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8229600" cy="1143000"/>
          </a:xfrm>
        </p:spPr>
        <p:txBody>
          <a:bodyPr anchor="ctr"/>
          <a:lstStyle>
            <a:lvl1pPr>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o-KR" altLang="en-US" smtClean="0"/>
              <a:t>마스터 텍스트 스타일을 편집합니다</a:t>
            </a:r>
          </a:p>
        </p:txBody>
      </p:sp>
      <p:sp>
        <p:nvSpPr>
          <p:cNvPr id="4" name="텍스트 개체 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o-KR" altLang="en-US" smtClean="0"/>
              <a:t>마스터 텍스트 스타일을 편집합니다</a:t>
            </a:r>
          </a:p>
        </p:txBody>
      </p:sp>
      <p:sp>
        <p:nvSpPr>
          <p:cNvPr id="5" name="내용 개체 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6" name="내용 개체 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extLst/>
          </a:lstStyle>
          <a:p>
            <a:fld id="{09655ED9-0160-46C2-94A0-50AA64F05534}" type="datetimeFigureOut">
              <a:rPr lang="ko-KR" altLang="en-US" smtClean="0"/>
              <a:pPr/>
              <a:t>2011-10-06</a:t>
            </a:fld>
            <a:endParaRPr lang="ko-KR" altLang="en-US"/>
          </a:p>
        </p:txBody>
      </p:sp>
      <p:sp>
        <p:nvSpPr>
          <p:cNvPr id="8" name="바닥글 개체 틀 7"/>
          <p:cNvSpPr>
            <a:spLocks noGrp="1"/>
          </p:cNvSpPr>
          <p:nvPr>
            <p:ph type="ftr" sz="quarter" idx="11"/>
          </p:nvPr>
        </p:nvSpPr>
        <p:spPr/>
        <p:txBody>
          <a:bodyPr/>
          <a:lstStyle>
            <a:extLst/>
          </a:lstStyle>
          <a:p>
            <a:endParaRPr lang="ko-KR" altLang="en-US"/>
          </a:p>
        </p:txBody>
      </p:sp>
      <p:sp>
        <p:nvSpPr>
          <p:cNvPr id="9" name="슬라이드 번호 개체 틀 8"/>
          <p:cNvSpPr>
            <a:spLocks noGrp="1"/>
          </p:cNvSpPr>
          <p:nvPr>
            <p:ph type="sldNum" sz="quarter" idx="12"/>
          </p:nvPr>
        </p:nvSpPr>
        <p:spPr/>
        <p:txBody>
          <a:bodyPr/>
          <a:lstStyle>
            <a:extLst/>
          </a:lstStyle>
          <a:p>
            <a:fld id="{E1C9C93D-7850-47B9-932D-29D23C214DFB}"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bg>
      <p:bgRef idx="1002">
        <a:schemeClr val="bg1"/>
      </p:bgRef>
    </p:bg>
    <p:spTree>
      <p:nvGrpSpPr>
        <p:cNvPr id="1" name=""/>
        <p:cNvGrpSpPr/>
        <p:nvPr/>
      </p:nvGrpSpPr>
      <p:grpSpPr>
        <a:xfrm>
          <a:off x="0" y="0"/>
          <a:ext cx="0" cy="0"/>
          <a:chOff x="0" y="0"/>
          <a:chExt cx="0" cy="0"/>
        </a:xfrm>
      </p:grpSpPr>
      <p:sp>
        <p:nvSpPr>
          <p:cNvPr id="3" name="날짜 개체 틀 2"/>
          <p:cNvSpPr>
            <a:spLocks noGrp="1"/>
          </p:cNvSpPr>
          <p:nvPr>
            <p:ph type="dt" sz="half" idx="10"/>
          </p:nvPr>
        </p:nvSpPr>
        <p:spPr/>
        <p:txBody>
          <a:bodyPr/>
          <a:lstStyle>
            <a:extLst/>
          </a:lstStyle>
          <a:p>
            <a:fld id="{09655ED9-0160-46C2-94A0-50AA64F05534}" type="datetimeFigureOut">
              <a:rPr lang="ko-KR" altLang="en-US" smtClean="0"/>
              <a:pPr/>
              <a:t>2011-10-06</a:t>
            </a:fld>
            <a:endParaRPr lang="ko-KR" altLang="en-US"/>
          </a:p>
        </p:txBody>
      </p:sp>
      <p:sp>
        <p:nvSpPr>
          <p:cNvPr id="4" name="바닥글 개체 틀 3"/>
          <p:cNvSpPr>
            <a:spLocks noGrp="1"/>
          </p:cNvSpPr>
          <p:nvPr>
            <p:ph type="ftr" sz="quarter" idx="11"/>
          </p:nvPr>
        </p:nvSpPr>
        <p:spPr/>
        <p:txBody>
          <a:bodyPr/>
          <a:lstStyle>
            <a:extLst/>
          </a:lstStyle>
          <a:p>
            <a:endParaRPr lang="ko-KR" altLang="en-US"/>
          </a:p>
        </p:txBody>
      </p:sp>
      <p:sp>
        <p:nvSpPr>
          <p:cNvPr id="5" name="슬라이드 번호 개체 틀 4"/>
          <p:cNvSpPr>
            <a:spLocks noGrp="1"/>
          </p:cNvSpPr>
          <p:nvPr>
            <p:ph type="sldNum" sz="quarter" idx="12"/>
          </p:nvPr>
        </p:nvSpPr>
        <p:spPr/>
        <p:txBody>
          <a:bodyPr/>
          <a:lstStyle>
            <a:extLst/>
          </a:lstStyle>
          <a:p>
            <a:fld id="{E1C9C93D-7850-47B9-932D-29D23C214DFB}" type="slidenum">
              <a:rPr lang="ko-KR" altLang="en-US" smtClean="0"/>
              <a:pPr/>
              <a:t>‹#›</a:t>
            </a:fld>
            <a:endParaRPr lang="ko-KR" altLang="en-US"/>
          </a:p>
        </p:txBody>
      </p:sp>
      <p:sp>
        <p:nvSpPr>
          <p:cNvPr id="6" name="제목 5"/>
          <p:cNvSpPr>
            <a:spLocks noGrp="1"/>
          </p:cNvSpPr>
          <p:nvPr>
            <p:ph type="title"/>
          </p:nvPr>
        </p:nvSpPr>
        <p:spPr/>
        <p:txBody>
          <a:bodyPr rtlCol="0"/>
          <a:lstStyle>
            <a:extLst/>
          </a:lstStyle>
          <a:p>
            <a:r>
              <a:rPr kumimoji="0" lang="ko-KR" altLang="en-US" smtClean="0"/>
              <a:t>마스터 제목 스타일 편집</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extLst/>
          </a:lstStyle>
          <a:p>
            <a:fld id="{09655ED9-0160-46C2-94A0-50AA64F05534}" type="datetimeFigureOut">
              <a:rPr lang="ko-KR" altLang="en-US" smtClean="0"/>
              <a:pPr/>
              <a:t>2011-10-06</a:t>
            </a:fld>
            <a:endParaRPr lang="ko-KR" altLang="en-US"/>
          </a:p>
        </p:txBody>
      </p:sp>
      <p:sp>
        <p:nvSpPr>
          <p:cNvPr id="3" name="바닥글 개체 틀 2"/>
          <p:cNvSpPr>
            <a:spLocks noGrp="1"/>
          </p:cNvSpPr>
          <p:nvPr>
            <p:ph type="ftr" sz="quarter" idx="11"/>
          </p:nvPr>
        </p:nvSpPr>
        <p:spPr/>
        <p:txBody>
          <a:bodyPr/>
          <a:lstStyle>
            <a:extLst/>
          </a:lstStyle>
          <a:p>
            <a:endParaRPr lang="ko-KR" altLang="en-US"/>
          </a:p>
        </p:txBody>
      </p:sp>
      <p:sp>
        <p:nvSpPr>
          <p:cNvPr id="4" name="슬라이드 번호 개체 틀 3"/>
          <p:cNvSpPr>
            <a:spLocks noGrp="1"/>
          </p:cNvSpPr>
          <p:nvPr>
            <p:ph type="sldNum" sz="quarter" idx="12"/>
          </p:nvPr>
        </p:nvSpPr>
        <p:spPr/>
        <p:txBody>
          <a:bodyPr/>
          <a:lstStyle>
            <a:extLst/>
          </a:lstStyle>
          <a:p>
            <a:fld id="{E1C9C93D-7850-47B9-932D-29D23C214DFB}"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bg>
      <p:bgRef idx="1003">
        <a:schemeClr val="bg1"/>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a:xfrm>
            <a:off x="6727032" y="6407944"/>
            <a:ext cx="1920240" cy="365760"/>
          </a:xfrm>
        </p:spPr>
        <p:txBody>
          <a:bodyPr/>
          <a:lstStyle>
            <a:extLst/>
          </a:lstStyle>
          <a:p>
            <a:fld id="{09655ED9-0160-46C2-94A0-50AA64F05534}" type="datetimeFigureOut">
              <a:rPr lang="ko-KR" altLang="en-US" smtClean="0"/>
              <a:pPr/>
              <a:t>2011-10-06</a:t>
            </a:fld>
            <a:endParaRPr lang="ko-KR" altLang="en-US"/>
          </a:p>
        </p:txBody>
      </p:sp>
      <p:sp>
        <p:nvSpPr>
          <p:cNvPr id="6" name="바닥글 개체 틀 5"/>
          <p:cNvSpPr>
            <a:spLocks noGrp="1"/>
          </p:cNvSpPr>
          <p:nvPr>
            <p:ph type="ftr" sz="quarter" idx="11"/>
          </p:nvPr>
        </p:nvSpPr>
        <p:spPr/>
        <p:txBody>
          <a:bodyPr/>
          <a:lstStyle>
            <a:extLst/>
          </a:lstStyle>
          <a:p>
            <a:endParaRPr lang="ko-KR" altLang="en-US"/>
          </a:p>
        </p:txBody>
      </p:sp>
      <p:sp>
        <p:nvSpPr>
          <p:cNvPr id="7" name="슬라이드 번호 개체 틀 6"/>
          <p:cNvSpPr>
            <a:spLocks noGrp="1"/>
          </p:cNvSpPr>
          <p:nvPr>
            <p:ph type="sldNum" sz="quarter" idx="12"/>
          </p:nvPr>
        </p:nvSpPr>
        <p:spPr/>
        <p:txBody>
          <a:bodyPr/>
          <a:lstStyle>
            <a:extLst/>
          </a:lstStyle>
          <a:p>
            <a:fld id="{E1C9C93D-7850-47B9-932D-29D23C214DFB}"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bg>
      <p:bgRef idx="1002">
        <a:schemeClr val="bg1"/>
      </p:bgRef>
    </p:bg>
    <p:spTree>
      <p:nvGrpSpPr>
        <p:cNvPr id="1" name=""/>
        <p:cNvGrpSpPr/>
        <p:nvPr/>
      </p:nvGrpSpPr>
      <p:grpSpPr>
        <a:xfrm>
          <a:off x="0" y="0"/>
          <a:ext cx="0" cy="0"/>
          <a:chOff x="0" y="0"/>
          <a:chExt cx="0" cy="0"/>
        </a:xfrm>
      </p:grpSpPr>
      <p:sp>
        <p:nvSpPr>
          <p:cNvPr id="4" name="텍스트 개체 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ko-KR" altLang="en-US" smtClean="0"/>
              <a:t>마스터 텍스트 스타일을 편집합니다</a:t>
            </a:r>
          </a:p>
        </p:txBody>
      </p:sp>
      <p:sp>
        <p:nvSpPr>
          <p:cNvPr id="3" name="그림 개체 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ko-KR" altLang="en-US" smtClean="0"/>
              <a:t>그림을 추가하려면 아이콘을 클릭하십시오</a:t>
            </a:r>
            <a:endParaRPr kumimoji="0" lang="en-US" dirty="0"/>
          </a:p>
        </p:txBody>
      </p:sp>
      <p:sp>
        <p:nvSpPr>
          <p:cNvPr id="5" name="날짜 개체 틀 4"/>
          <p:cNvSpPr>
            <a:spLocks noGrp="1"/>
          </p:cNvSpPr>
          <p:nvPr>
            <p:ph type="dt" sz="half" idx="10"/>
          </p:nvPr>
        </p:nvSpPr>
        <p:spPr/>
        <p:txBody>
          <a:bodyPr/>
          <a:lstStyle>
            <a:lvl1pPr>
              <a:defRPr>
                <a:solidFill>
                  <a:schemeClr val="tx1"/>
                </a:solidFill>
              </a:defRPr>
            </a:lvl1pPr>
            <a:extLst/>
          </a:lstStyle>
          <a:p>
            <a:fld id="{09655ED9-0160-46C2-94A0-50AA64F05534}" type="datetimeFigureOut">
              <a:rPr lang="ko-KR" altLang="en-US" smtClean="0"/>
              <a:pPr/>
              <a:t>2011-10-06</a:t>
            </a:fld>
            <a:endParaRPr lang="ko-KR" altLang="en-US"/>
          </a:p>
        </p:txBody>
      </p:sp>
      <p:sp>
        <p:nvSpPr>
          <p:cNvPr id="6" name="바닥글 개체 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ko-KR" altLang="en-US"/>
          </a:p>
        </p:txBody>
      </p:sp>
      <p:sp>
        <p:nvSpPr>
          <p:cNvPr id="7" name="슬라이드 번호 개체 틀 6"/>
          <p:cNvSpPr>
            <a:spLocks noGrp="1"/>
          </p:cNvSpPr>
          <p:nvPr>
            <p:ph type="sldNum" sz="quarter" idx="12"/>
          </p:nvPr>
        </p:nvSpPr>
        <p:spPr/>
        <p:txBody>
          <a:bodyPr/>
          <a:lstStyle>
            <a:lvl1pPr>
              <a:defRPr>
                <a:solidFill>
                  <a:schemeClr val="tx1"/>
                </a:solidFill>
              </a:defRPr>
            </a:lvl1pPr>
            <a:extLst/>
          </a:lstStyle>
          <a:p>
            <a:fld id="{E1C9C93D-7850-47B9-932D-29D23C214DFB}" type="slidenum">
              <a:rPr lang="ko-KR" altLang="en-US" smtClean="0"/>
              <a:pPr/>
              <a:t>‹#›</a:t>
            </a:fld>
            <a:endParaRPr lang="ko-KR" altLang="en-US"/>
          </a:p>
        </p:txBody>
      </p:sp>
      <p:sp>
        <p:nvSpPr>
          <p:cNvPr id="2" name="제목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ko-KR" altLang="en-US" smtClean="0"/>
              <a:t>마스터 제목 스타일 편집</a:t>
            </a:r>
            <a:endParaRPr kumimoji="0" lang="en-US"/>
          </a:p>
        </p:txBody>
      </p:sp>
      <p:sp>
        <p:nvSpPr>
          <p:cNvPr id="8" name="자유형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자유형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직각 삼각형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직선 연결선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갈매기형 수장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갈매기형 수장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자유형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자유형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직각 삼각형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직선 연결선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제목 개체 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ko-KR" altLang="en-US" smtClean="0"/>
              <a:t>마스터 제목 스타일 편집</a:t>
            </a:r>
            <a:endParaRPr kumimoji="0" lang="en-US"/>
          </a:p>
        </p:txBody>
      </p:sp>
      <p:sp>
        <p:nvSpPr>
          <p:cNvPr id="30" name="텍스트 개체 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10" name="날짜 개체 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9655ED9-0160-46C2-94A0-50AA64F05534}" type="datetimeFigureOut">
              <a:rPr lang="ko-KR" altLang="en-US" smtClean="0"/>
              <a:pPr/>
              <a:t>2011-10-06</a:t>
            </a:fld>
            <a:endParaRPr lang="ko-KR" altLang="en-US"/>
          </a:p>
        </p:txBody>
      </p:sp>
      <p:sp>
        <p:nvSpPr>
          <p:cNvPr id="22" name="바닥글 개체 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ko-KR" altLang="en-US"/>
          </a:p>
        </p:txBody>
      </p:sp>
      <p:sp>
        <p:nvSpPr>
          <p:cNvPr id="18" name="슬라이드 번호 개체 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1C9C93D-7850-47B9-932D-29D23C214DFB}"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1"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1"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1"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1"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1"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1"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1"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1"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1"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1"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fontScale="90000"/>
          </a:bodyPr>
          <a:lstStyle/>
          <a:p>
            <a:r>
              <a:rPr lang="en-US" altLang="ko-KR" dirty="0" smtClean="0"/>
              <a:t>18</a:t>
            </a:r>
            <a:r>
              <a:rPr lang="ko-KR" altLang="en-US" dirty="0" smtClean="0"/>
              <a:t>세기 의 일본 소설 </a:t>
            </a:r>
            <a:r>
              <a:rPr lang="ko-KR" altLang="en-US" dirty="0" smtClean="0"/>
              <a:t>발전</a:t>
            </a:r>
            <a:r>
              <a:rPr lang="en-US" altLang="ko-KR" dirty="0" smtClean="0"/>
              <a:t>:</a:t>
            </a:r>
            <a:br>
              <a:rPr lang="en-US" altLang="ko-KR" dirty="0" smtClean="0"/>
            </a:br>
            <a:r>
              <a:rPr lang="ko-KR" altLang="en-US" dirty="0" smtClean="0"/>
              <a:t>중국통속소설 </a:t>
            </a:r>
            <a:r>
              <a:rPr lang="ko-KR" altLang="en-US" dirty="0" smtClean="0"/>
              <a:t>및 중국 백화 학습 </a:t>
            </a:r>
            <a:r>
              <a:rPr lang="en-US" altLang="ko-KR" dirty="0" smtClean="0"/>
              <a:t>(</a:t>
            </a:r>
            <a:r>
              <a:rPr lang="ko-KR" altLang="en-US" dirty="0" smtClean="0"/>
              <a:t>唐話</a:t>
            </a:r>
            <a:r>
              <a:rPr lang="en-US" altLang="ko-KR" dirty="0" smtClean="0"/>
              <a:t>)</a:t>
            </a:r>
            <a:r>
              <a:rPr lang="ko-KR" altLang="en-US" dirty="0" smtClean="0"/>
              <a:t>운동의 役</a:t>
            </a:r>
            <a:endParaRPr lang="ko-KR" altLang="en-US" dirty="0"/>
          </a:p>
        </p:txBody>
      </p:sp>
      <p:sp>
        <p:nvSpPr>
          <p:cNvPr id="3" name="부제목 2"/>
          <p:cNvSpPr>
            <a:spLocks noGrp="1"/>
          </p:cNvSpPr>
          <p:nvPr>
            <p:ph type="subTitle" idx="1"/>
          </p:nvPr>
        </p:nvSpPr>
        <p:spPr/>
        <p:txBody>
          <a:bodyPr>
            <a:normAutofit fontScale="92500" lnSpcReduction="20000"/>
          </a:bodyPr>
          <a:lstStyle/>
          <a:p>
            <a:r>
              <a:rPr lang="en-US" altLang="ko-KR" dirty="0" smtClean="0"/>
              <a:t>Emanuel </a:t>
            </a:r>
            <a:r>
              <a:rPr lang="en-US" altLang="ko-KR" dirty="0" err="1" smtClean="0"/>
              <a:t>Pastreich</a:t>
            </a:r>
            <a:endParaRPr lang="en-US" altLang="ko-KR" dirty="0" smtClean="0"/>
          </a:p>
          <a:p>
            <a:r>
              <a:rPr lang="ko-KR" altLang="en-US" dirty="0" smtClean="0"/>
              <a:t>임마누엘 </a:t>
            </a:r>
            <a:r>
              <a:rPr lang="ko-KR" altLang="en-US" dirty="0" err="1" smtClean="0"/>
              <a:t>페스트라이쉬</a:t>
            </a:r>
            <a:r>
              <a:rPr lang="ko-KR" altLang="en-US" dirty="0" smtClean="0"/>
              <a:t> </a:t>
            </a:r>
            <a:endParaRPr lang="en-US" altLang="ko-KR" dirty="0" smtClean="0"/>
          </a:p>
          <a:p>
            <a:r>
              <a:rPr lang="ko-KR" altLang="en-US" dirty="0" err="1" smtClean="0"/>
              <a:t>경희대학교</a:t>
            </a:r>
            <a:r>
              <a:rPr lang="ko-KR" altLang="en-US" dirty="0" smtClean="0"/>
              <a:t> </a:t>
            </a:r>
            <a:r>
              <a:rPr lang="ko-KR" altLang="en-US" dirty="0" err="1" smtClean="0"/>
              <a:t>후마니타스</a:t>
            </a:r>
            <a:r>
              <a:rPr lang="ko-KR" altLang="en-US" dirty="0" smtClean="0"/>
              <a:t> 칼리지 </a:t>
            </a:r>
            <a:endParaRPr lang="ko-KR"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the observable mundane (1).jpg"/>
          <p:cNvPicPr>
            <a:picLocks noGrp="1" noChangeAspect="1"/>
          </p:cNvPicPr>
          <p:nvPr>
            <p:ph idx="1"/>
          </p:nvPr>
        </p:nvPicPr>
        <p:blipFill>
          <a:blip r:embed="rId2" cstate="print"/>
          <a:stretch>
            <a:fillRect/>
          </a:stretch>
        </p:blipFill>
        <p:spPr>
          <a:xfrm>
            <a:off x="1222788" y="1481138"/>
            <a:ext cx="6698424" cy="4525962"/>
          </a:xfrm>
        </p:spPr>
      </p:pic>
      <p:sp>
        <p:nvSpPr>
          <p:cNvPr id="2" name="제목 1"/>
          <p:cNvSpPr>
            <a:spLocks noGrp="1"/>
          </p:cNvSpPr>
          <p:nvPr>
            <p:ph type="title"/>
          </p:nvPr>
        </p:nvSpPr>
        <p:spPr/>
        <p:txBody>
          <a:bodyPr/>
          <a:lstStyle/>
          <a:p>
            <a:endParaRPr lang="ko-KR"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清俗紀聞.JPG"/>
          <p:cNvPicPr>
            <a:picLocks noGrp="1" noChangeAspect="1"/>
          </p:cNvPicPr>
          <p:nvPr>
            <p:ph idx="1"/>
          </p:nvPr>
        </p:nvPicPr>
        <p:blipFill>
          <a:blip r:embed="rId2" cstate="print"/>
          <a:stretch>
            <a:fillRect/>
          </a:stretch>
        </p:blipFill>
        <p:spPr>
          <a:xfrm>
            <a:off x="1103758" y="1481138"/>
            <a:ext cx="6936484" cy="4525962"/>
          </a:xfrm>
        </p:spPr>
      </p:pic>
      <p:sp>
        <p:nvSpPr>
          <p:cNvPr id="2" name="제목 1"/>
          <p:cNvSpPr>
            <a:spLocks noGrp="1"/>
          </p:cNvSpPr>
          <p:nvPr>
            <p:ph type="title"/>
          </p:nvPr>
        </p:nvSpPr>
        <p:spPr/>
        <p:txBody>
          <a:bodyPr/>
          <a:lstStyle/>
          <a:p>
            <a:r>
              <a:rPr lang="ko-KR" altLang="en-US" dirty="0" err="1" smtClean="0"/>
              <a:t>清俗紀聞</a:t>
            </a:r>
            <a:endParaRPr lang="ko-KR"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南総里見八犬伝.JPG"/>
          <p:cNvPicPr>
            <a:picLocks noGrp="1" noChangeAspect="1"/>
          </p:cNvPicPr>
          <p:nvPr>
            <p:ph idx="1"/>
          </p:nvPr>
        </p:nvPicPr>
        <p:blipFill>
          <a:blip r:embed="rId2" cstate="print"/>
          <a:stretch>
            <a:fillRect/>
          </a:stretch>
        </p:blipFill>
        <p:spPr>
          <a:xfrm>
            <a:off x="3096594" y="1481138"/>
            <a:ext cx="2950811" cy="4525962"/>
          </a:xfrm>
        </p:spPr>
      </p:pic>
      <p:sp>
        <p:nvSpPr>
          <p:cNvPr id="2" name="제목 1"/>
          <p:cNvSpPr>
            <a:spLocks noGrp="1"/>
          </p:cNvSpPr>
          <p:nvPr>
            <p:ph type="title"/>
          </p:nvPr>
        </p:nvSpPr>
        <p:spPr/>
        <p:txBody>
          <a:bodyPr>
            <a:normAutofit fontScale="90000"/>
          </a:bodyPr>
          <a:lstStyle/>
          <a:p>
            <a:r>
              <a:rPr lang="zh-TW" altLang="en-US" dirty="0" smtClean="0"/>
              <a:t>南総里見八犬伝</a:t>
            </a:r>
            <a:r>
              <a:rPr lang="en-US" altLang="zh-TW" dirty="0" smtClean="0"/>
              <a:t/>
            </a:r>
            <a:br>
              <a:rPr lang="en-US" altLang="zh-TW" dirty="0" smtClean="0"/>
            </a:br>
            <a:r>
              <a:rPr lang="zh-CN" altLang="en-US" dirty="0" smtClean="0"/>
              <a:t>看官</a:t>
            </a:r>
            <a:endParaRPr lang="ko-KR"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南総里見八犬伝1.JPG"/>
          <p:cNvPicPr>
            <a:picLocks noGrp="1" noChangeAspect="1"/>
          </p:cNvPicPr>
          <p:nvPr>
            <p:ph idx="1"/>
          </p:nvPr>
        </p:nvPicPr>
        <p:blipFill>
          <a:blip r:embed="rId2" cstate="print"/>
          <a:stretch>
            <a:fillRect/>
          </a:stretch>
        </p:blipFill>
        <p:spPr>
          <a:xfrm>
            <a:off x="1103758" y="1481138"/>
            <a:ext cx="6936484" cy="4525962"/>
          </a:xfrm>
        </p:spPr>
      </p:pic>
      <p:sp>
        <p:nvSpPr>
          <p:cNvPr id="2" name="제목 1"/>
          <p:cNvSpPr>
            <a:spLocks noGrp="1"/>
          </p:cNvSpPr>
          <p:nvPr>
            <p:ph type="title"/>
          </p:nvPr>
        </p:nvSpPr>
        <p:spPr/>
        <p:txBody>
          <a:bodyPr/>
          <a:lstStyle/>
          <a:p>
            <a:r>
              <a:rPr lang="zh-TW" altLang="en-US" dirty="0" smtClean="0"/>
              <a:t>南総里見八犬伝</a:t>
            </a:r>
            <a:endParaRPr lang="ko-KR"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唐音雅俗語類.JPG"/>
          <p:cNvPicPr>
            <a:picLocks noGrp="1" noChangeAspect="1"/>
          </p:cNvPicPr>
          <p:nvPr>
            <p:ph idx="1"/>
          </p:nvPr>
        </p:nvPicPr>
        <p:blipFill>
          <a:blip r:embed="rId2" cstate="print"/>
          <a:stretch>
            <a:fillRect/>
          </a:stretch>
        </p:blipFill>
        <p:spPr>
          <a:xfrm>
            <a:off x="3096594" y="1481138"/>
            <a:ext cx="2950811" cy="4525962"/>
          </a:xfrm>
        </p:spPr>
      </p:pic>
      <p:sp>
        <p:nvSpPr>
          <p:cNvPr id="2" name="제목 1"/>
          <p:cNvSpPr>
            <a:spLocks noGrp="1"/>
          </p:cNvSpPr>
          <p:nvPr>
            <p:ph type="title"/>
          </p:nvPr>
        </p:nvSpPr>
        <p:spPr/>
        <p:txBody>
          <a:bodyPr/>
          <a:lstStyle/>
          <a:p>
            <a:r>
              <a:rPr lang="zh-TW" altLang="en-US" dirty="0" smtClean="0"/>
              <a:t>唐音雅俗語類</a:t>
            </a:r>
            <a:endParaRPr lang="ko-KR"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唐話纂要.JPG"/>
          <p:cNvPicPr>
            <a:picLocks noGrp="1" noChangeAspect="1"/>
          </p:cNvPicPr>
          <p:nvPr>
            <p:ph idx="1"/>
          </p:nvPr>
        </p:nvPicPr>
        <p:blipFill>
          <a:blip r:embed="rId2" cstate="print"/>
          <a:stretch>
            <a:fillRect/>
          </a:stretch>
        </p:blipFill>
        <p:spPr>
          <a:xfrm>
            <a:off x="3096594" y="1481138"/>
            <a:ext cx="2950811" cy="4525962"/>
          </a:xfrm>
        </p:spPr>
      </p:pic>
      <p:sp>
        <p:nvSpPr>
          <p:cNvPr id="2" name="제목 1"/>
          <p:cNvSpPr>
            <a:spLocks noGrp="1"/>
          </p:cNvSpPr>
          <p:nvPr>
            <p:ph type="title"/>
          </p:nvPr>
        </p:nvSpPr>
        <p:spPr/>
        <p:txBody>
          <a:bodyPr/>
          <a:lstStyle/>
          <a:p>
            <a:r>
              <a:rPr lang="ko-KR" altLang="en-US" dirty="0" err="1" smtClean="0"/>
              <a:t>唐話纂要</a:t>
            </a:r>
            <a:endParaRPr lang="ko-KR"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俚言集覧　.JPG"/>
          <p:cNvPicPr>
            <a:picLocks noGrp="1" noChangeAspect="1"/>
          </p:cNvPicPr>
          <p:nvPr>
            <p:ph idx="1"/>
          </p:nvPr>
        </p:nvPicPr>
        <p:blipFill>
          <a:blip r:embed="rId2" cstate="print"/>
          <a:stretch>
            <a:fillRect/>
          </a:stretch>
        </p:blipFill>
        <p:spPr>
          <a:xfrm>
            <a:off x="3096594" y="1481138"/>
            <a:ext cx="2950811" cy="4525962"/>
          </a:xfrm>
        </p:spPr>
      </p:pic>
      <p:sp>
        <p:nvSpPr>
          <p:cNvPr id="2" name="제목 1"/>
          <p:cNvSpPr>
            <a:spLocks noGrp="1"/>
          </p:cNvSpPr>
          <p:nvPr>
            <p:ph type="title"/>
          </p:nvPr>
        </p:nvSpPr>
        <p:spPr/>
        <p:txBody>
          <a:bodyPr/>
          <a:lstStyle/>
          <a:p>
            <a:r>
              <a:rPr lang="ko-KR" altLang="en-US" dirty="0" err="1" smtClean="0"/>
              <a:t>俚言集覧</a:t>
            </a:r>
            <a:r>
              <a:rPr lang="ko-KR" altLang="en-US" dirty="0" smtClean="0"/>
              <a:t>　</a:t>
            </a:r>
            <a:endParaRPr lang="ko-KR"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四鳴蝉.JPG"/>
          <p:cNvPicPr>
            <a:picLocks noGrp="1" noChangeAspect="1"/>
          </p:cNvPicPr>
          <p:nvPr>
            <p:ph idx="1"/>
          </p:nvPr>
        </p:nvPicPr>
        <p:blipFill>
          <a:blip r:embed="rId2" cstate="print"/>
          <a:stretch>
            <a:fillRect/>
          </a:stretch>
        </p:blipFill>
        <p:spPr>
          <a:xfrm>
            <a:off x="3096594" y="1481138"/>
            <a:ext cx="2950811" cy="4525962"/>
          </a:xfrm>
        </p:spPr>
      </p:pic>
      <p:sp>
        <p:nvSpPr>
          <p:cNvPr id="2" name="제목 1"/>
          <p:cNvSpPr>
            <a:spLocks noGrp="1"/>
          </p:cNvSpPr>
          <p:nvPr>
            <p:ph type="title"/>
          </p:nvPr>
        </p:nvSpPr>
        <p:spPr/>
        <p:txBody>
          <a:bodyPr/>
          <a:lstStyle/>
          <a:p>
            <a:r>
              <a:rPr lang="ko-KR" altLang="en-US" dirty="0" smtClean="0"/>
              <a:t>四鳴蝉 </a:t>
            </a:r>
            <a:r>
              <a:rPr lang="zh-CN" altLang="en-US" dirty="0" smtClean="0"/>
              <a:t>（</a:t>
            </a:r>
            <a:r>
              <a:rPr lang="ja-JP" altLang="en-US" dirty="0" smtClean="0"/>
              <a:t>謡曲　雑劇）　</a:t>
            </a:r>
            <a:endParaRPr lang="ko-KR"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諺苑.JPG"/>
          <p:cNvPicPr>
            <a:picLocks noGrp="1" noChangeAspect="1"/>
          </p:cNvPicPr>
          <p:nvPr>
            <p:ph idx="1"/>
          </p:nvPr>
        </p:nvPicPr>
        <p:blipFill>
          <a:blip r:embed="rId2" cstate="print"/>
          <a:stretch>
            <a:fillRect/>
          </a:stretch>
        </p:blipFill>
        <p:spPr>
          <a:xfrm>
            <a:off x="3096594" y="1481138"/>
            <a:ext cx="2950811" cy="4525962"/>
          </a:xfrm>
        </p:spPr>
      </p:pic>
      <p:sp>
        <p:nvSpPr>
          <p:cNvPr id="2" name="제목 1"/>
          <p:cNvSpPr>
            <a:spLocks noGrp="1"/>
          </p:cNvSpPr>
          <p:nvPr>
            <p:ph type="title"/>
          </p:nvPr>
        </p:nvSpPr>
        <p:spPr/>
        <p:txBody>
          <a:bodyPr/>
          <a:lstStyle/>
          <a:p>
            <a:r>
              <a:rPr lang="ko-KR" altLang="en-US" dirty="0" err="1" smtClean="0"/>
              <a:t>諺苑</a:t>
            </a:r>
            <a:endParaRPr lang="ko-KR"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源氏物語評釈.JPG"/>
          <p:cNvPicPr>
            <a:picLocks noGrp="1" noChangeAspect="1"/>
          </p:cNvPicPr>
          <p:nvPr>
            <p:ph idx="1"/>
          </p:nvPr>
        </p:nvPicPr>
        <p:blipFill>
          <a:blip r:embed="rId2" cstate="print"/>
          <a:stretch>
            <a:fillRect/>
          </a:stretch>
        </p:blipFill>
        <p:spPr>
          <a:xfrm>
            <a:off x="3096594" y="1481138"/>
            <a:ext cx="2950811" cy="4525962"/>
          </a:xfrm>
        </p:spPr>
      </p:pic>
      <p:sp>
        <p:nvSpPr>
          <p:cNvPr id="2" name="제목 1"/>
          <p:cNvSpPr>
            <a:spLocks noGrp="1"/>
          </p:cNvSpPr>
          <p:nvPr>
            <p:ph type="title"/>
          </p:nvPr>
        </p:nvSpPr>
        <p:spPr/>
        <p:txBody>
          <a:bodyPr/>
          <a:lstStyle/>
          <a:p>
            <a:r>
              <a:rPr lang="zh-TW" altLang="en-US" dirty="0" smtClean="0"/>
              <a:t>源氏物語評釈</a:t>
            </a:r>
            <a:r>
              <a:rPr lang="ja-JP" altLang="en-US" dirty="0" smtClean="0"/>
              <a:t>　藤原弘道</a:t>
            </a:r>
            <a:endParaRPr lang="ko-KR"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r>
              <a:rPr lang="en-US" altLang="ja-JP" sz="6000" dirty="0" smtClean="0"/>
              <a:t>genres</a:t>
            </a:r>
            <a:r>
              <a:rPr lang="en-US" sz="6000" dirty="0" smtClean="0"/>
              <a:t> </a:t>
            </a:r>
            <a:endParaRPr lang="ko-KR" altLang="en-US" sz="6000" dirty="0" smtClean="0"/>
          </a:p>
          <a:p>
            <a:endParaRPr lang="ko-KR" altLang="en-US" dirty="0"/>
          </a:p>
        </p:txBody>
      </p:sp>
      <p:sp>
        <p:nvSpPr>
          <p:cNvPr id="2" name="제목 1"/>
          <p:cNvSpPr>
            <a:spLocks noGrp="1"/>
          </p:cNvSpPr>
          <p:nvPr>
            <p:ph type="title"/>
          </p:nvPr>
        </p:nvSpPr>
        <p:spPr/>
        <p:txBody>
          <a:bodyPr>
            <a:normAutofit fontScale="90000"/>
          </a:bodyPr>
          <a:lstStyle/>
          <a:p>
            <a:r>
              <a:rPr lang="ja-JP" altLang="en-US" sz="4400" u="sng" dirty="0" smtClean="0"/>
              <a:t>徳川時代</a:t>
            </a:r>
            <a:r>
              <a:rPr lang="ko-KR" altLang="en-US" sz="4400" u="sng" dirty="0" smtClean="0"/>
              <a:t>의</a:t>
            </a:r>
            <a:r>
              <a:rPr lang="ja-JP" altLang="en-US" sz="4400" u="sng" dirty="0" smtClean="0"/>
              <a:t>小説</a:t>
            </a:r>
            <a:r>
              <a:rPr lang="ja-JP" altLang="en-US" sz="4400" dirty="0" smtClean="0"/>
              <a:t> </a:t>
            </a:r>
            <a:r>
              <a:rPr lang="en-US" altLang="ja-JP" sz="4400" dirty="0" smtClean="0"/>
              <a:t/>
            </a:r>
            <a:br>
              <a:rPr lang="en-US" altLang="ja-JP" sz="4400" dirty="0" smtClean="0"/>
            </a:br>
            <a:endParaRPr lang="ko-KR"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忠義水滸伝解.JPG"/>
          <p:cNvPicPr>
            <a:picLocks noGrp="1" noChangeAspect="1"/>
          </p:cNvPicPr>
          <p:nvPr>
            <p:ph idx="1"/>
          </p:nvPr>
        </p:nvPicPr>
        <p:blipFill>
          <a:blip r:embed="rId2" cstate="print"/>
          <a:stretch>
            <a:fillRect/>
          </a:stretch>
        </p:blipFill>
        <p:spPr>
          <a:xfrm>
            <a:off x="1103758" y="1481138"/>
            <a:ext cx="6936484" cy="4525962"/>
          </a:xfrm>
        </p:spPr>
      </p:pic>
      <p:sp>
        <p:nvSpPr>
          <p:cNvPr id="2" name="제목 1"/>
          <p:cNvSpPr>
            <a:spLocks noGrp="1"/>
          </p:cNvSpPr>
          <p:nvPr>
            <p:ph type="title"/>
          </p:nvPr>
        </p:nvSpPr>
        <p:spPr/>
        <p:txBody>
          <a:bodyPr/>
          <a:lstStyle/>
          <a:p>
            <a:r>
              <a:rPr lang="zh-TW" altLang="en-US" dirty="0" smtClean="0"/>
              <a:t>忠義水滸伝解</a:t>
            </a:r>
            <a:endParaRPr lang="ko-KR"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太平記演義.JPG"/>
          <p:cNvPicPr>
            <a:picLocks noGrp="1" noChangeAspect="1"/>
          </p:cNvPicPr>
          <p:nvPr>
            <p:ph idx="1"/>
          </p:nvPr>
        </p:nvPicPr>
        <p:blipFill>
          <a:blip r:embed="rId2" cstate="print"/>
          <a:stretch>
            <a:fillRect/>
          </a:stretch>
        </p:blipFill>
        <p:spPr>
          <a:xfrm>
            <a:off x="3096594" y="1481138"/>
            <a:ext cx="2950811" cy="4525962"/>
          </a:xfrm>
        </p:spPr>
      </p:pic>
      <p:sp>
        <p:nvSpPr>
          <p:cNvPr id="2" name="제목 1"/>
          <p:cNvSpPr>
            <a:spLocks noGrp="1"/>
          </p:cNvSpPr>
          <p:nvPr>
            <p:ph type="title"/>
          </p:nvPr>
        </p:nvSpPr>
        <p:spPr/>
        <p:txBody>
          <a:bodyPr/>
          <a:lstStyle/>
          <a:p>
            <a:r>
              <a:rPr lang="ko-KR" altLang="en-US" dirty="0" smtClean="0"/>
              <a:t>太平記演義</a:t>
            </a:r>
            <a:endParaRPr lang="ko-KR"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92500"/>
          </a:bodyPr>
          <a:lstStyle/>
          <a:p>
            <a:r>
              <a:rPr lang="en-US" dirty="0" smtClean="0"/>
              <a:t> </a:t>
            </a:r>
            <a:endParaRPr lang="ko-KR" altLang="en-US" dirty="0" smtClean="0"/>
          </a:p>
          <a:p>
            <a:r>
              <a:rPr lang="en-US" dirty="0" smtClean="0"/>
              <a:t> </a:t>
            </a:r>
            <a:endParaRPr lang="ko-KR" altLang="en-US" dirty="0" smtClean="0"/>
          </a:p>
          <a:p>
            <a:r>
              <a:rPr lang="ja-JP" altLang="en-US" dirty="0" smtClean="0"/>
              <a:t>・版行</a:t>
            </a:r>
            <a:r>
              <a:rPr lang="ko-KR" altLang="en-US" dirty="0" smtClean="0"/>
              <a:t>된 자료 </a:t>
            </a:r>
            <a:r>
              <a:rPr lang="en-US" dirty="0" smtClean="0"/>
              <a:t> </a:t>
            </a:r>
            <a:endParaRPr lang="ko-KR" altLang="en-US" dirty="0" smtClean="0"/>
          </a:p>
          <a:p>
            <a:r>
              <a:rPr lang="ja-JP" altLang="en-US" dirty="0" smtClean="0"/>
              <a:t>・男女</a:t>
            </a:r>
            <a:r>
              <a:rPr lang="ko-KR" altLang="en-US" dirty="0" smtClean="0"/>
              <a:t>상관없이 널리 읽히는 글 </a:t>
            </a:r>
            <a:r>
              <a:rPr lang="ja-JP" altLang="en-US" dirty="0" smtClean="0"/>
              <a:t>。</a:t>
            </a:r>
            <a:r>
              <a:rPr lang="ko-KR" altLang="en-US" dirty="0" smtClean="0"/>
              <a:t> </a:t>
            </a:r>
            <a:r>
              <a:rPr lang="en-US" dirty="0" smtClean="0"/>
              <a:t> </a:t>
            </a:r>
            <a:endParaRPr lang="ko-KR" altLang="en-US" dirty="0" smtClean="0"/>
          </a:p>
          <a:p>
            <a:r>
              <a:rPr lang="ja-JP" altLang="en-US" dirty="0" smtClean="0"/>
              <a:t>・仏教</a:t>
            </a:r>
            <a:r>
              <a:rPr lang="ko-KR" altLang="en-US" dirty="0" smtClean="0"/>
              <a:t>의</a:t>
            </a:r>
            <a:r>
              <a:rPr lang="ja-JP" altLang="en-US" dirty="0" smtClean="0"/>
              <a:t>説話文体</a:t>
            </a:r>
            <a:r>
              <a:rPr lang="ko-KR" altLang="en-US" dirty="0" smtClean="0"/>
              <a:t>와</a:t>
            </a:r>
            <a:r>
              <a:rPr lang="ja-JP" altLang="en-US" dirty="0" smtClean="0"/>
              <a:t>俳諧</a:t>
            </a:r>
            <a:r>
              <a:rPr lang="ko-KR" altLang="en-US" dirty="0" err="1" smtClean="0"/>
              <a:t>를</a:t>
            </a:r>
            <a:r>
              <a:rPr lang="ko-KR" altLang="en-US" dirty="0" smtClean="0"/>
              <a:t> 합치고 </a:t>
            </a:r>
            <a:r>
              <a:rPr lang="ja-JP" altLang="en-US" dirty="0" smtClean="0"/>
              <a:t>風俗描写</a:t>
            </a:r>
            <a:r>
              <a:rPr lang="en-US" altLang="ja-JP" dirty="0" smtClean="0"/>
              <a:t> </a:t>
            </a:r>
            <a:endParaRPr lang="ko-KR" altLang="en-US" dirty="0" smtClean="0"/>
          </a:p>
          <a:p>
            <a:r>
              <a:rPr lang="ja-JP" altLang="en-US" dirty="0" smtClean="0"/>
              <a:t>・短編小説</a:t>
            </a:r>
            <a:r>
              <a:rPr lang="ko-KR" altLang="en-US" dirty="0" smtClean="0"/>
              <a:t> </a:t>
            </a:r>
            <a:r>
              <a:rPr lang="en-US" dirty="0" smtClean="0"/>
              <a:t> </a:t>
            </a:r>
            <a:endParaRPr lang="ko-KR" altLang="en-US" dirty="0" smtClean="0"/>
          </a:p>
          <a:p>
            <a:r>
              <a:rPr lang="ja-JP" altLang="en-US" dirty="0" smtClean="0"/>
              <a:t>・漢語</a:t>
            </a:r>
            <a:r>
              <a:rPr lang="ko-KR" altLang="en-US" dirty="0" smtClean="0"/>
              <a:t>적다 </a:t>
            </a:r>
            <a:r>
              <a:rPr lang="ja-JP" altLang="en-US" dirty="0" smtClean="0"/>
              <a:t>。正漢文</a:t>
            </a:r>
            <a:r>
              <a:rPr lang="ko-KR" altLang="en-US" dirty="0" smtClean="0"/>
              <a:t>혹은 </a:t>
            </a:r>
            <a:r>
              <a:rPr lang="ja-JP" altLang="en-US" dirty="0" smtClean="0"/>
              <a:t>中国通俗小説</a:t>
            </a:r>
            <a:r>
              <a:rPr lang="ko-KR" altLang="en-US" dirty="0" smtClean="0"/>
              <a:t>의</a:t>
            </a:r>
            <a:r>
              <a:rPr lang="ja-JP" altLang="en-US" dirty="0" smtClean="0"/>
              <a:t>典故</a:t>
            </a:r>
            <a:r>
              <a:rPr lang="ko-KR" altLang="en-US" dirty="0" smtClean="0"/>
              <a:t>적다  </a:t>
            </a:r>
            <a:r>
              <a:rPr lang="en-US" dirty="0" smtClean="0"/>
              <a:t> </a:t>
            </a:r>
            <a:endParaRPr lang="ko-KR" altLang="en-US" dirty="0" smtClean="0"/>
          </a:p>
          <a:p>
            <a:r>
              <a:rPr lang="ja-JP" altLang="en-US" dirty="0" smtClean="0"/>
              <a:t>・</a:t>
            </a:r>
            <a:r>
              <a:rPr lang="ko-KR" altLang="en-US" dirty="0" smtClean="0"/>
              <a:t>속어를 가끔 있으나 </a:t>
            </a:r>
            <a:r>
              <a:rPr lang="ja-JP" altLang="en-US" dirty="0" smtClean="0"/>
              <a:t> 一貫性</a:t>
            </a:r>
            <a:r>
              <a:rPr lang="ko-KR" altLang="en-US" dirty="0" smtClean="0"/>
              <a:t>없다</a:t>
            </a:r>
            <a:r>
              <a:rPr lang="ja-JP" altLang="en-US" dirty="0" smtClean="0"/>
              <a:t>。</a:t>
            </a:r>
            <a:r>
              <a:rPr lang="ko-KR" altLang="en-US" dirty="0" smtClean="0"/>
              <a:t> </a:t>
            </a:r>
            <a:r>
              <a:rPr lang="en-US" dirty="0" smtClean="0"/>
              <a:t> </a:t>
            </a:r>
            <a:endParaRPr lang="ko-KR" altLang="en-US" dirty="0" smtClean="0"/>
          </a:p>
          <a:p>
            <a:r>
              <a:rPr lang="ja-JP" altLang="en-US" dirty="0" smtClean="0"/>
              <a:t>・叙述者</a:t>
            </a:r>
            <a:r>
              <a:rPr lang="ko-KR" altLang="en-US" dirty="0" smtClean="0"/>
              <a:t>는</a:t>
            </a:r>
            <a:r>
              <a:rPr lang="ja-JP" altLang="en-US" dirty="0" smtClean="0"/>
              <a:t>独立</a:t>
            </a:r>
            <a:r>
              <a:rPr lang="ko-KR" altLang="en-US" dirty="0" smtClean="0"/>
              <a:t>한</a:t>
            </a:r>
            <a:r>
              <a:rPr lang="ja-JP" altLang="en-US" dirty="0" smtClean="0"/>
              <a:t>性格</a:t>
            </a:r>
            <a:r>
              <a:rPr lang="ko-KR" altLang="en-US" dirty="0" smtClean="0"/>
              <a:t>없고</a:t>
            </a:r>
            <a:r>
              <a:rPr lang="ja-JP" altLang="en-US" dirty="0" smtClean="0"/>
              <a:t>、小説意識</a:t>
            </a:r>
            <a:r>
              <a:rPr lang="ko-KR" altLang="en-US" dirty="0" smtClean="0"/>
              <a:t>적다</a:t>
            </a:r>
            <a:r>
              <a:rPr lang="ja-JP" altLang="en-US" dirty="0" smtClean="0"/>
              <a:t>。</a:t>
            </a:r>
            <a:r>
              <a:rPr lang="ko-KR" altLang="en-US" dirty="0" smtClean="0"/>
              <a:t> </a:t>
            </a:r>
            <a:r>
              <a:rPr lang="en-US" dirty="0" smtClean="0"/>
              <a:t> </a:t>
            </a:r>
            <a:endParaRPr lang="ko-KR" altLang="en-US" dirty="0" smtClean="0"/>
          </a:p>
          <a:p>
            <a:r>
              <a:rPr lang="ja-JP" altLang="en-US" dirty="0" smtClean="0"/>
              <a:t>・舞台</a:t>
            </a:r>
            <a:r>
              <a:rPr lang="ko-KR" altLang="en-US" dirty="0" err="1" smtClean="0"/>
              <a:t>는그</a:t>
            </a:r>
            <a:r>
              <a:rPr lang="ja-JP" altLang="en-US" dirty="0" smtClean="0"/>
              <a:t>当時</a:t>
            </a:r>
            <a:r>
              <a:rPr lang="ko-KR" altLang="en-US" dirty="0" smtClean="0"/>
              <a:t>의</a:t>
            </a:r>
            <a:r>
              <a:rPr lang="ja-JP" altLang="en-US" dirty="0" smtClean="0"/>
              <a:t>日本（町人</a:t>
            </a:r>
            <a:r>
              <a:rPr lang="ko-KR" altLang="en-US" dirty="0" smtClean="0"/>
              <a:t>의</a:t>
            </a:r>
            <a:r>
              <a:rPr lang="ja-JP" altLang="en-US" dirty="0" smtClean="0"/>
              <a:t>生活</a:t>
            </a:r>
            <a:r>
              <a:rPr lang="en-US" altLang="ja-JP" dirty="0" smtClean="0"/>
              <a:t>)</a:t>
            </a:r>
            <a:endParaRPr lang="ko-KR" altLang="en-US" dirty="0" smtClean="0"/>
          </a:p>
          <a:p>
            <a:endParaRPr lang="ko-KR" altLang="en-US" dirty="0"/>
          </a:p>
        </p:txBody>
      </p:sp>
      <p:sp>
        <p:nvSpPr>
          <p:cNvPr id="2" name="제목 1"/>
          <p:cNvSpPr>
            <a:spLocks noGrp="1"/>
          </p:cNvSpPr>
          <p:nvPr>
            <p:ph type="title"/>
          </p:nvPr>
        </p:nvSpPr>
        <p:spPr>
          <a:xfrm>
            <a:off x="571472" y="357166"/>
            <a:ext cx="8229600" cy="1143000"/>
          </a:xfrm>
        </p:spPr>
        <p:txBody>
          <a:bodyPr>
            <a:normAutofit fontScale="90000"/>
          </a:bodyPr>
          <a:lstStyle/>
          <a:p>
            <a:r>
              <a:rPr lang="ko-KR" altLang="en-US" dirty="0" smtClean="0"/>
              <a:t/>
            </a:r>
            <a:br>
              <a:rPr lang="ko-KR" altLang="en-US" dirty="0" smtClean="0"/>
            </a:br>
            <a:r>
              <a:rPr lang="ja-JP" altLang="en-US" sz="3600" dirty="0" smtClean="0"/>
              <a:t>浮世草子</a:t>
            </a:r>
            <a:r>
              <a:rPr lang="en-US" sz="3600" dirty="0" smtClean="0"/>
              <a:t>	</a:t>
            </a:r>
            <a:r>
              <a:rPr lang="ja-JP" altLang="en-US" sz="3600" dirty="0" smtClean="0"/>
              <a:t>（１７世紀</a:t>
            </a:r>
            <a:r>
              <a:rPr lang="en-US" altLang="ja-JP" sz="3600" dirty="0" smtClean="0"/>
              <a:t>―</a:t>
            </a:r>
            <a:r>
              <a:rPr lang="ja-JP" altLang="en-US" sz="3600" dirty="0" smtClean="0"/>
              <a:t>１８世紀前半）</a:t>
            </a:r>
            <a:r>
              <a:rPr lang="ko-KR" altLang="en-US" sz="3600" dirty="0" smtClean="0"/>
              <a:t> </a:t>
            </a:r>
            <a:endParaRPr lang="ko-KR" alt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a:bodyPr>
          <a:lstStyle/>
          <a:p>
            <a:r>
              <a:rPr lang="ja-JP" altLang="en-US" dirty="0" smtClean="0"/>
              <a:t>・知識人</a:t>
            </a:r>
            <a:r>
              <a:rPr lang="ko-KR" altLang="en-US" dirty="0" smtClean="0"/>
              <a:t>는</a:t>
            </a:r>
            <a:r>
              <a:rPr lang="ja-JP" altLang="en-US" dirty="0" smtClean="0"/>
              <a:t>中国語</a:t>
            </a:r>
            <a:r>
              <a:rPr lang="ko-KR" altLang="en-US" dirty="0" smtClean="0"/>
              <a:t>의</a:t>
            </a:r>
            <a:r>
              <a:rPr lang="ja-JP" altLang="en-US" dirty="0" smtClean="0"/>
              <a:t>学</a:t>
            </a:r>
            <a:r>
              <a:rPr lang="ja-JP" altLang="en-US" dirty="0" smtClean="0"/>
              <a:t>習</a:t>
            </a:r>
            <a:r>
              <a:rPr lang="ko-KR" altLang="en-US" dirty="0" smtClean="0"/>
              <a:t>을</a:t>
            </a:r>
            <a:r>
              <a:rPr lang="ja-JP" altLang="en-US" dirty="0" smtClean="0"/>
              <a:t>目</a:t>
            </a:r>
            <a:r>
              <a:rPr lang="ja-JP" altLang="en-US" dirty="0" smtClean="0"/>
              <a:t>的</a:t>
            </a:r>
            <a:r>
              <a:rPr lang="ko-KR" altLang="en-US" dirty="0" err="1" smtClean="0"/>
              <a:t>으로</a:t>
            </a:r>
            <a:r>
              <a:rPr lang="ko-KR" altLang="en-US" dirty="0" smtClean="0"/>
              <a:t> 해서 </a:t>
            </a:r>
            <a:r>
              <a:rPr lang="ja-JP" altLang="en-US" dirty="0" smtClean="0"/>
              <a:t>当時</a:t>
            </a:r>
            <a:r>
              <a:rPr lang="ko-KR" altLang="en-US" dirty="0" smtClean="0"/>
              <a:t>의</a:t>
            </a:r>
            <a:r>
              <a:rPr lang="ja-JP" altLang="en-US" dirty="0" smtClean="0"/>
              <a:t>日本俗文</a:t>
            </a:r>
            <a:r>
              <a:rPr lang="ko-KR" altLang="en-US" dirty="0" smtClean="0"/>
              <a:t>을</a:t>
            </a:r>
            <a:r>
              <a:rPr lang="ja-JP" altLang="en-US" dirty="0" smtClean="0"/>
              <a:t>白話文</a:t>
            </a:r>
            <a:r>
              <a:rPr lang="ko-KR" altLang="en-US" dirty="0" smtClean="0"/>
              <a:t>번역 하고 </a:t>
            </a:r>
            <a:r>
              <a:rPr lang="ja-JP" altLang="en-US" dirty="0" smtClean="0"/>
              <a:t>特殊</a:t>
            </a:r>
            <a:r>
              <a:rPr lang="ko-KR" altLang="en-US" dirty="0" smtClean="0"/>
              <a:t>문장</a:t>
            </a:r>
            <a:r>
              <a:rPr lang="en-US" altLang="ko-KR" dirty="0" smtClean="0"/>
              <a:t>: </a:t>
            </a:r>
            <a:r>
              <a:rPr lang="ja-JP" altLang="en-US" dirty="0" smtClean="0"/>
              <a:t>唐話学</a:t>
            </a:r>
            <a:r>
              <a:rPr lang="ko-KR" altLang="en-US" dirty="0" smtClean="0"/>
              <a:t>관계 깊다</a:t>
            </a:r>
            <a:r>
              <a:rPr lang="en-US" altLang="ko-KR" dirty="0" smtClean="0"/>
              <a:t>. </a:t>
            </a:r>
            <a:endParaRPr lang="ko-KR" altLang="en-US" dirty="0" smtClean="0"/>
          </a:p>
          <a:p>
            <a:r>
              <a:rPr lang="ja-JP" altLang="en-US" dirty="0" smtClean="0"/>
              <a:t>・中国語</a:t>
            </a:r>
            <a:r>
              <a:rPr lang="ko-KR" altLang="en-US" dirty="0" smtClean="0"/>
              <a:t>있지만 </a:t>
            </a:r>
            <a:r>
              <a:rPr lang="ja-JP" altLang="en-US" dirty="0" smtClean="0"/>
              <a:t>正式</a:t>
            </a:r>
            <a:r>
              <a:rPr lang="ko-KR" altLang="en-US" dirty="0" smtClean="0"/>
              <a:t>의</a:t>
            </a:r>
            <a:r>
              <a:rPr lang="ja-JP" altLang="en-US" dirty="0" smtClean="0"/>
              <a:t>漢文</a:t>
            </a:r>
            <a:r>
              <a:rPr lang="ko-KR" altLang="en-US" dirty="0" smtClean="0"/>
              <a:t>이 아니까 </a:t>
            </a:r>
            <a:r>
              <a:rPr lang="ja-JP" altLang="en-US" dirty="0" smtClean="0"/>
              <a:t>白話文</a:t>
            </a:r>
            <a:r>
              <a:rPr lang="ko-KR" altLang="en-US" dirty="0" smtClean="0"/>
              <a:t>번역을 통해서 </a:t>
            </a:r>
            <a:r>
              <a:rPr lang="ja-JP" altLang="en-US" dirty="0" smtClean="0"/>
              <a:t>俗文作品</a:t>
            </a:r>
            <a:r>
              <a:rPr lang="ko-KR" altLang="en-US" dirty="0" smtClean="0"/>
              <a:t>을 </a:t>
            </a:r>
            <a:r>
              <a:rPr lang="en-US" dirty="0" err="1" smtClean="0"/>
              <a:t>defamiliarize</a:t>
            </a:r>
            <a:r>
              <a:rPr lang="ko-KR" altLang="en-US" dirty="0" smtClean="0"/>
              <a:t>할 </a:t>
            </a:r>
            <a:r>
              <a:rPr lang="ja-JP" altLang="en-US" dirty="0" smtClean="0"/>
              <a:t>効果</a:t>
            </a:r>
            <a:r>
              <a:rPr lang="en-US" altLang="ja-JP" dirty="0" smtClean="0"/>
              <a:t> </a:t>
            </a:r>
            <a:endParaRPr lang="ko-KR" altLang="en-US" dirty="0" smtClean="0"/>
          </a:p>
          <a:p>
            <a:r>
              <a:rPr lang="ja-JP" altLang="en-US" dirty="0" smtClean="0"/>
              <a:t>・関西</a:t>
            </a:r>
            <a:r>
              <a:rPr lang="ko-KR" altLang="en-US" dirty="0" smtClean="0"/>
              <a:t>작품이 많다 </a:t>
            </a:r>
            <a:r>
              <a:rPr lang="ja-JP" altLang="en-US" dirty="0" smtClean="0"/>
              <a:t>。</a:t>
            </a:r>
            <a:r>
              <a:rPr lang="ko-KR" altLang="en-US" dirty="0" smtClean="0"/>
              <a:t> </a:t>
            </a:r>
            <a:r>
              <a:rPr lang="en-US" dirty="0" smtClean="0"/>
              <a:t> </a:t>
            </a:r>
            <a:endParaRPr lang="ko-KR" altLang="en-US" dirty="0" smtClean="0"/>
          </a:p>
          <a:p>
            <a:r>
              <a:rPr lang="ja-JP" altLang="en-US" dirty="0" smtClean="0"/>
              <a:t>・代表作品　</a:t>
            </a:r>
            <a:r>
              <a:rPr lang="en-US" altLang="ja-JP" dirty="0" smtClean="0"/>
              <a:t>『</a:t>
            </a:r>
            <a:r>
              <a:rPr lang="ja-JP" altLang="en-US" dirty="0" smtClean="0"/>
              <a:t>太平記演義</a:t>
            </a:r>
            <a:r>
              <a:rPr lang="en-US" altLang="ja-JP" dirty="0" smtClean="0"/>
              <a:t>』</a:t>
            </a:r>
            <a:r>
              <a:rPr lang="ja-JP" altLang="en-US" dirty="0" smtClean="0"/>
              <a:t>（岡島冠山 </a:t>
            </a:r>
            <a:r>
              <a:rPr lang="en-US" altLang="ja-JP" dirty="0" smtClean="0"/>
              <a:t>『</a:t>
            </a:r>
            <a:r>
              <a:rPr lang="ja-JP" altLang="en-US" dirty="0" smtClean="0"/>
              <a:t>太平記</a:t>
            </a:r>
            <a:r>
              <a:rPr lang="en-US" altLang="ja-JP" dirty="0" smtClean="0"/>
              <a:t>』</a:t>
            </a:r>
            <a:r>
              <a:rPr lang="ko-KR" altLang="en-US" dirty="0" smtClean="0"/>
              <a:t>의</a:t>
            </a:r>
            <a:r>
              <a:rPr lang="ja-JP" altLang="en-US" dirty="0" smtClean="0"/>
              <a:t>白話訳）、</a:t>
            </a:r>
            <a:r>
              <a:rPr lang="en-US" altLang="ja-JP" dirty="0" smtClean="0"/>
              <a:t>『</a:t>
            </a:r>
            <a:r>
              <a:rPr lang="ja-JP" altLang="en-US" dirty="0" smtClean="0"/>
              <a:t>演義侠妓伝</a:t>
            </a:r>
            <a:r>
              <a:rPr lang="en-US" altLang="ja-JP" dirty="0" smtClean="0"/>
              <a:t>』</a:t>
            </a:r>
            <a:r>
              <a:rPr lang="ja-JP" altLang="en-US" dirty="0" smtClean="0"/>
              <a:t>（沢田一斎</a:t>
            </a:r>
            <a:r>
              <a:rPr lang="ko-KR" altLang="en-US" dirty="0" smtClean="0"/>
              <a:t>의</a:t>
            </a:r>
            <a:r>
              <a:rPr lang="en-US" altLang="ja-JP" dirty="0" smtClean="0"/>
              <a:t>『</a:t>
            </a:r>
            <a:r>
              <a:rPr lang="ja-JP" altLang="en-US" dirty="0" smtClean="0"/>
              <a:t>八重霞浜荻</a:t>
            </a:r>
            <a:r>
              <a:rPr lang="en-US" altLang="ja-JP" dirty="0" smtClean="0"/>
              <a:t>』</a:t>
            </a:r>
            <a:r>
              <a:rPr lang="ja-JP" altLang="en-US" dirty="0" smtClean="0"/>
              <a:t>白話訳）　</a:t>
            </a:r>
            <a:r>
              <a:rPr lang="ko-KR" altLang="en-US" dirty="0" smtClean="0"/>
              <a:t> </a:t>
            </a:r>
            <a:r>
              <a:rPr lang="en-US" dirty="0" smtClean="0"/>
              <a:t> </a:t>
            </a:r>
            <a:endParaRPr lang="ko-KR" altLang="en-US" dirty="0" smtClean="0"/>
          </a:p>
          <a:p>
            <a:r>
              <a:rPr lang="en-US" altLang="ja-JP" dirty="0" smtClean="0"/>
              <a:t> </a:t>
            </a:r>
            <a:r>
              <a:rPr lang="en-US" dirty="0" smtClean="0"/>
              <a:t> </a:t>
            </a:r>
            <a:endParaRPr lang="ko-KR" altLang="en-US" dirty="0" smtClean="0"/>
          </a:p>
          <a:p>
            <a:endParaRPr lang="ko-KR" altLang="en-US" dirty="0"/>
          </a:p>
        </p:txBody>
      </p:sp>
      <p:sp>
        <p:nvSpPr>
          <p:cNvPr id="2" name="제목 1"/>
          <p:cNvSpPr>
            <a:spLocks noGrp="1"/>
          </p:cNvSpPr>
          <p:nvPr>
            <p:ph type="title"/>
          </p:nvPr>
        </p:nvSpPr>
        <p:spPr/>
        <p:txBody>
          <a:bodyPr>
            <a:normAutofit/>
          </a:bodyPr>
          <a:lstStyle/>
          <a:p>
            <a:r>
              <a:rPr lang="ko-KR" altLang="en-US" sz="2400" dirty="0" smtClean="0"/>
              <a:t>일본</a:t>
            </a:r>
            <a:r>
              <a:rPr lang="ja-JP" altLang="en-US" sz="2400" dirty="0" smtClean="0"/>
              <a:t>小説</a:t>
            </a:r>
            <a:r>
              <a:rPr lang="ko-KR" altLang="en-US" sz="2400" dirty="0" smtClean="0"/>
              <a:t>의</a:t>
            </a:r>
            <a:r>
              <a:rPr lang="ja-JP" altLang="en-US" sz="2400" dirty="0" smtClean="0"/>
              <a:t>白話訳　</a:t>
            </a:r>
            <a:r>
              <a:rPr lang="en-US" sz="2400" dirty="0" smtClean="0"/>
              <a:t>(</a:t>
            </a:r>
            <a:r>
              <a:rPr lang="ja-JP" altLang="en-US" sz="2400" dirty="0" smtClean="0"/>
              <a:t>１８世紀初</a:t>
            </a:r>
            <a:r>
              <a:rPr lang="ko-KR" altLang="en-US" sz="2400" dirty="0" smtClean="0"/>
              <a:t>부터</a:t>
            </a:r>
            <a:r>
              <a:rPr lang="en-US" altLang="ko-KR" sz="2400" dirty="0" smtClean="0"/>
              <a:t>) </a:t>
            </a:r>
            <a:r>
              <a:rPr lang="en-US" altLang="ja-JP" sz="2400" dirty="0" smtClean="0"/>
              <a:t> </a:t>
            </a:r>
            <a:r>
              <a:rPr lang="ko-KR" altLang="en-US" sz="2400" dirty="0" smtClean="0"/>
              <a:t/>
            </a:r>
            <a:br>
              <a:rPr lang="ko-KR" altLang="en-US" sz="2400" dirty="0" smtClean="0"/>
            </a:br>
            <a:endParaRPr lang="ko-KR"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lnSpcReduction="10000"/>
          </a:bodyPr>
          <a:lstStyle/>
          <a:p>
            <a:r>
              <a:rPr lang="en-US" dirty="0" smtClean="0"/>
              <a:t> </a:t>
            </a:r>
            <a:endParaRPr lang="ko-KR" altLang="en-US" dirty="0" smtClean="0"/>
          </a:p>
          <a:p>
            <a:r>
              <a:rPr lang="ja-JP" altLang="en-US" dirty="0" smtClean="0"/>
              <a:t>・中</a:t>
            </a:r>
            <a:r>
              <a:rPr lang="ja-JP" altLang="en-US" dirty="0" smtClean="0"/>
              <a:t>国</a:t>
            </a:r>
            <a:r>
              <a:rPr lang="ko-KR" altLang="en-US" dirty="0" smtClean="0"/>
              <a:t>의</a:t>
            </a:r>
            <a:r>
              <a:rPr lang="ja-JP" altLang="en-US" dirty="0" smtClean="0"/>
              <a:t>刊本</a:t>
            </a:r>
            <a:r>
              <a:rPr lang="ko-KR" altLang="en-US" dirty="0" smtClean="0"/>
              <a:t>은 일본 에 전파 되고 </a:t>
            </a:r>
            <a:r>
              <a:rPr lang="ja-JP" altLang="en-US" dirty="0" smtClean="0"/>
              <a:t> 翻</a:t>
            </a:r>
            <a:r>
              <a:rPr lang="ja-JP" altLang="en-US" dirty="0" smtClean="0"/>
              <a:t>刻</a:t>
            </a:r>
            <a:r>
              <a:rPr lang="ja-JP" altLang="en-US" dirty="0" smtClean="0"/>
              <a:t>本</a:t>
            </a:r>
            <a:r>
              <a:rPr lang="ko-KR" altLang="en-US" dirty="0" smtClean="0"/>
              <a:t>모양으로 읽힌다</a:t>
            </a:r>
            <a:r>
              <a:rPr lang="en-US" altLang="ko-KR" dirty="0" smtClean="0"/>
              <a:t>. </a:t>
            </a:r>
            <a:r>
              <a:rPr lang="en-US" altLang="ja-JP" dirty="0" smtClean="0"/>
              <a:t> </a:t>
            </a:r>
            <a:r>
              <a:rPr lang="en-US" dirty="0" smtClean="0"/>
              <a:t> </a:t>
            </a:r>
            <a:endParaRPr lang="ko-KR" altLang="en-US" dirty="0" smtClean="0"/>
          </a:p>
          <a:p>
            <a:r>
              <a:rPr lang="en-US" dirty="0" smtClean="0"/>
              <a:t> </a:t>
            </a:r>
            <a:endParaRPr lang="ko-KR" altLang="en-US" dirty="0" smtClean="0"/>
          </a:p>
          <a:p>
            <a:r>
              <a:rPr lang="ja-JP" altLang="en-US" dirty="0" smtClean="0"/>
              <a:t>中国小説の翻訳本</a:t>
            </a:r>
            <a:r>
              <a:rPr lang="en-US" dirty="0" smtClean="0"/>
              <a:t>	</a:t>
            </a:r>
            <a:r>
              <a:rPr lang="ja-JP" altLang="en-US" dirty="0" smtClean="0"/>
              <a:t>（１６９３－１９世紀）</a:t>
            </a:r>
            <a:r>
              <a:rPr lang="ko-KR" altLang="en-US" dirty="0" smtClean="0"/>
              <a:t> </a:t>
            </a:r>
            <a:r>
              <a:rPr lang="en-US" dirty="0" smtClean="0"/>
              <a:t> </a:t>
            </a:r>
            <a:endParaRPr lang="ko-KR" altLang="en-US" dirty="0" smtClean="0"/>
          </a:p>
          <a:p>
            <a:r>
              <a:rPr lang="ja-JP" altLang="en-US" dirty="0" smtClean="0"/>
              <a:t>・１７世紀末に</a:t>
            </a:r>
            <a:r>
              <a:rPr lang="en-US" altLang="ja-JP" dirty="0" smtClean="0"/>
              <a:t>『</a:t>
            </a:r>
            <a:r>
              <a:rPr lang="ja-JP" altLang="en-US" dirty="0" smtClean="0"/>
              <a:t>通俗三国志演義</a:t>
            </a:r>
            <a:r>
              <a:rPr lang="en-US" altLang="ja-JP" dirty="0" smtClean="0"/>
              <a:t>』</a:t>
            </a:r>
            <a:r>
              <a:rPr lang="ja-JP" altLang="en-US" dirty="0" smtClean="0"/>
              <a:t>翻訳をはじめとして、しばしば江戸と京都で刊行された。</a:t>
            </a:r>
            <a:r>
              <a:rPr lang="ko-KR" altLang="en-US" dirty="0" smtClean="0"/>
              <a:t> </a:t>
            </a:r>
            <a:r>
              <a:rPr lang="en-US" dirty="0" smtClean="0"/>
              <a:t> </a:t>
            </a:r>
            <a:endParaRPr lang="ko-KR" altLang="en-US" dirty="0" smtClean="0"/>
          </a:p>
          <a:p>
            <a:r>
              <a:rPr lang="ja-JP" altLang="en-US" dirty="0" smtClean="0"/>
              <a:t>・訳者、出版者など詳細にわたって明らかになっている。文学批評に及んだ序文もある。</a:t>
            </a:r>
            <a:r>
              <a:rPr lang="ko-KR" altLang="en-US" dirty="0" smtClean="0"/>
              <a:t> </a:t>
            </a:r>
            <a:r>
              <a:rPr lang="en-US" dirty="0" smtClean="0"/>
              <a:t> </a:t>
            </a:r>
            <a:endParaRPr lang="ko-KR" altLang="en-US" dirty="0" smtClean="0"/>
          </a:p>
          <a:p>
            <a:r>
              <a:rPr lang="ja-JP" altLang="en-US" dirty="0" smtClean="0"/>
              <a:t>・印刷の質がよい。</a:t>
            </a:r>
            <a:r>
              <a:rPr lang="ko-KR" altLang="en-US" dirty="0" smtClean="0"/>
              <a:t> </a:t>
            </a:r>
            <a:r>
              <a:rPr lang="en-US" dirty="0" smtClean="0"/>
              <a:t> </a:t>
            </a:r>
            <a:endParaRPr lang="ko-KR" altLang="en-US" dirty="0" smtClean="0"/>
          </a:p>
          <a:p>
            <a:r>
              <a:rPr lang="ja-JP" altLang="en-US" dirty="0" smtClean="0"/>
              <a:t>・男性を読者とした。歴史小説が多い。</a:t>
            </a:r>
            <a:r>
              <a:rPr lang="ko-KR" altLang="en-US" dirty="0" smtClean="0"/>
              <a:t> </a:t>
            </a:r>
            <a:r>
              <a:rPr lang="en-US" dirty="0" smtClean="0"/>
              <a:t> </a:t>
            </a:r>
            <a:endParaRPr lang="ko-KR" altLang="en-US" dirty="0" smtClean="0"/>
          </a:p>
          <a:p>
            <a:endParaRPr lang="ko-KR" altLang="en-US" dirty="0"/>
          </a:p>
        </p:txBody>
      </p:sp>
      <p:sp>
        <p:nvSpPr>
          <p:cNvPr id="2" name="제목 1"/>
          <p:cNvSpPr>
            <a:spLocks noGrp="1"/>
          </p:cNvSpPr>
          <p:nvPr>
            <p:ph type="title"/>
          </p:nvPr>
        </p:nvSpPr>
        <p:spPr/>
        <p:txBody>
          <a:bodyPr>
            <a:normAutofit fontScale="90000"/>
          </a:bodyPr>
          <a:lstStyle/>
          <a:p>
            <a:r>
              <a:rPr lang="ja-JP" altLang="en-US" dirty="0" smtClean="0"/>
              <a:t>中国通俗小説</a:t>
            </a:r>
            <a:r>
              <a:rPr lang="en-US" dirty="0" smtClean="0"/>
              <a:t>	</a:t>
            </a:r>
            <a:r>
              <a:rPr lang="ja-JP" altLang="en-US" dirty="0" smtClean="0"/>
              <a:t>（１７世紀</a:t>
            </a:r>
            <a:r>
              <a:rPr lang="en-US" altLang="ja-JP" dirty="0" smtClean="0"/>
              <a:t>―</a:t>
            </a:r>
            <a:r>
              <a:rPr lang="ja-JP" altLang="en-US" dirty="0" smtClean="0"/>
              <a:t>２０世紀）</a:t>
            </a:r>
            <a:endParaRPr lang="ko-KR"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92500" lnSpcReduction="10000"/>
          </a:bodyPr>
          <a:lstStyle/>
          <a:p>
            <a:r>
              <a:rPr lang="ja-JP" altLang="en-US" dirty="0" smtClean="0"/>
              <a:t>・読者には知識人が多かったが、内容はきわめて通俗的なものが多い。</a:t>
            </a:r>
            <a:r>
              <a:rPr lang="ko-KR" altLang="en-US" dirty="0" smtClean="0"/>
              <a:t> </a:t>
            </a:r>
            <a:r>
              <a:rPr lang="en-US" dirty="0" smtClean="0"/>
              <a:t> </a:t>
            </a:r>
            <a:endParaRPr lang="ko-KR" altLang="en-US" dirty="0" smtClean="0"/>
          </a:p>
          <a:p>
            <a:r>
              <a:rPr lang="ja-JP" altLang="en-US" dirty="0" smtClean="0"/>
              <a:t>・作者はそれぞれ個性的な作風を作り上げたが、つねに冷笑的な態度を保った点で特徴的である。</a:t>
            </a:r>
            <a:r>
              <a:rPr lang="ko-KR" altLang="en-US" dirty="0" smtClean="0"/>
              <a:t> </a:t>
            </a:r>
            <a:r>
              <a:rPr lang="en-US" dirty="0" smtClean="0"/>
              <a:t> </a:t>
            </a:r>
            <a:endParaRPr lang="ko-KR" altLang="en-US" dirty="0" smtClean="0"/>
          </a:p>
          <a:p>
            <a:r>
              <a:rPr lang="ja-JP" altLang="en-US" dirty="0" smtClean="0"/>
              <a:t>・知識人が丁寧に話し言葉を表記しようという傾向が見られる。</a:t>
            </a:r>
            <a:r>
              <a:rPr lang="ko-KR" altLang="en-US" dirty="0" smtClean="0"/>
              <a:t> </a:t>
            </a:r>
            <a:r>
              <a:rPr lang="en-US" dirty="0" smtClean="0"/>
              <a:t> </a:t>
            </a:r>
            <a:endParaRPr lang="ko-KR" altLang="en-US" dirty="0" smtClean="0"/>
          </a:p>
          <a:p>
            <a:r>
              <a:rPr lang="ja-JP" altLang="en-US" dirty="0" smtClean="0"/>
              <a:t>・遊郭小説は初期戯作の延長上にあるジャンルで、話し言葉を正確に表記するその傾向も、唐話学による影響をうけたものらしい。</a:t>
            </a:r>
            <a:r>
              <a:rPr lang="ko-KR" altLang="en-US" dirty="0" smtClean="0"/>
              <a:t> </a:t>
            </a:r>
            <a:r>
              <a:rPr lang="en-US" dirty="0" smtClean="0"/>
              <a:t> </a:t>
            </a:r>
            <a:endParaRPr lang="ko-KR" altLang="en-US" dirty="0" smtClean="0"/>
          </a:p>
          <a:p>
            <a:r>
              <a:rPr lang="ja-JP" altLang="en-US" dirty="0" smtClean="0"/>
              <a:t>・断片的に中国通俗小説の趣向がみられるが、文体上の影響はない。</a:t>
            </a:r>
            <a:r>
              <a:rPr lang="ko-KR" altLang="en-US" dirty="0" smtClean="0"/>
              <a:t> </a:t>
            </a:r>
            <a:r>
              <a:rPr lang="en-US" dirty="0" smtClean="0"/>
              <a:t> </a:t>
            </a:r>
            <a:endParaRPr lang="ko-KR" altLang="en-US" dirty="0" smtClean="0"/>
          </a:p>
          <a:p>
            <a:r>
              <a:rPr lang="ja-JP" altLang="en-US" dirty="0" smtClean="0"/>
              <a:t>・代表作　洒落本　黄表紙</a:t>
            </a:r>
            <a:r>
              <a:rPr lang="ko-KR" altLang="en-US" dirty="0" smtClean="0"/>
              <a:t> </a:t>
            </a:r>
            <a:r>
              <a:rPr lang="en-US" dirty="0" smtClean="0"/>
              <a:t> </a:t>
            </a:r>
            <a:endParaRPr lang="ko-KR" altLang="en-US" dirty="0" smtClean="0"/>
          </a:p>
          <a:p>
            <a:endParaRPr lang="ko-KR" altLang="en-US" dirty="0"/>
          </a:p>
        </p:txBody>
      </p:sp>
      <p:sp>
        <p:nvSpPr>
          <p:cNvPr id="2" name="제목 1"/>
          <p:cNvSpPr>
            <a:spLocks noGrp="1"/>
          </p:cNvSpPr>
          <p:nvPr>
            <p:ph type="title"/>
          </p:nvPr>
        </p:nvSpPr>
        <p:spPr/>
        <p:txBody>
          <a:bodyPr>
            <a:normAutofit fontScale="90000"/>
          </a:bodyPr>
          <a:lstStyle/>
          <a:p>
            <a:r>
              <a:rPr lang="ja-JP" altLang="en-US" sz="3100" dirty="0" smtClean="0"/>
              <a:t>遊郭小説</a:t>
            </a:r>
            <a:r>
              <a:rPr lang="en-US" sz="3100" dirty="0" smtClean="0"/>
              <a:t>	</a:t>
            </a:r>
            <a:r>
              <a:rPr lang="ja-JP" altLang="en-US" sz="3100" dirty="0" smtClean="0"/>
              <a:t>（１７２０年代から１８世紀末まで）</a:t>
            </a:r>
            <a:r>
              <a:rPr lang="ko-KR" altLang="en-US" sz="3100" dirty="0" smtClean="0"/>
              <a:t> </a:t>
            </a:r>
            <a:r>
              <a:rPr lang="en-US" dirty="0" smtClean="0"/>
              <a:t> </a:t>
            </a:r>
            <a:r>
              <a:rPr lang="ko-KR" altLang="en-US" dirty="0" smtClean="0"/>
              <a:t/>
            </a:r>
            <a:br>
              <a:rPr lang="ko-KR" altLang="en-US" dirty="0" smtClean="0"/>
            </a:br>
            <a:endParaRPr lang="ko-KR"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a:bodyPr>
          <a:lstStyle/>
          <a:p>
            <a:r>
              <a:rPr lang="en-US" dirty="0" smtClean="0"/>
              <a:t> </a:t>
            </a:r>
            <a:endParaRPr lang="ko-KR" altLang="en-US" dirty="0" smtClean="0"/>
          </a:p>
          <a:p>
            <a:r>
              <a:rPr lang="ja-JP" altLang="en-US" dirty="0" smtClean="0"/>
              <a:t>・中国の通俗小説の趣向などを部分的に取り入れ、それを日本の古典文学と合わせて新しい小説ジャンルを作ろうとする意識があった。</a:t>
            </a:r>
            <a:r>
              <a:rPr lang="ko-KR" altLang="en-US" dirty="0" smtClean="0"/>
              <a:t> </a:t>
            </a:r>
            <a:r>
              <a:rPr lang="en-US" dirty="0" smtClean="0"/>
              <a:t> </a:t>
            </a:r>
            <a:endParaRPr lang="ko-KR" altLang="en-US" dirty="0" smtClean="0"/>
          </a:p>
          <a:p>
            <a:r>
              <a:rPr lang="ja-JP" altLang="en-US" dirty="0" smtClean="0"/>
              <a:t>・作家が小説論や叙述上の美学などを述べる序文を必ずもつ。作家の創作意識が強い。</a:t>
            </a:r>
            <a:r>
              <a:rPr lang="ko-KR" altLang="en-US" dirty="0" smtClean="0"/>
              <a:t> </a:t>
            </a:r>
            <a:r>
              <a:rPr lang="en-US" dirty="0" smtClean="0"/>
              <a:t> </a:t>
            </a:r>
            <a:endParaRPr lang="ko-KR" altLang="en-US" dirty="0" smtClean="0"/>
          </a:p>
          <a:p>
            <a:r>
              <a:rPr lang="ja-JP" altLang="en-US" dirty="0" smtClean="0"/>
              <a:t>・日本語の雅と俗の表現と中国語の雅と俗の表現を微妙に混淆させた文体である。</a:t>
            </a:r>
            <a:r>
              <a:rPr lang="ko-KR" altLang="en-US" dirty="0" smtClean="0"/>
              <a:t> </a:t>
            </a:r>
            <a:r>
              <a:rPr lang="en-US" dirty="0" smtClean="0"/>
              <a:t> </a:t>
            </a:r>
            <a:endParaRPr lang="ko-KR" altLang="en-US" dirty="0" smtClean="0"/>
          </a:p>
          <a:p>
            <a:r>
              <a:rPr lang="ja-JP" altLang="en-US" dirty="0" smtClean="0"/>
              <a:t>・代表作</a:t>
            </a:r>
            <a:r>
              <a:rPr lang="en-US" dirty="0" smtClean="0"/>
              <a:t>	</a:t>
            </a:r>
            <a:r>
              <a:rPr lang="ja-JP" altLang="en-US" dirty="0" smtClean="0"/>
              <a:t>　都賀庭鐘</a:t>
            </a:r>
            <a:r>
              <a:rPr lang="en-US" altLang="ja-JP" dirty="0" smtClean="0"/>
              <a:t>『</a:t>
            </a:r>
            <a:r>
              <a:rPr lang="ja-JP" altLang="en-US" dirty="0" smtClean="0"/>
              <a:t>英草子</a:t>
            </a:r>
            <a:r>
              <a:rPr lang="en-US" altLang="ja-JP" dirty="0" smtClean="0"/>
              <a:t>』</a:t>
            </a:r>
            <a:r>
              <a:rPr lang="ja-JP" altLang="en-US" dirty="0" smtClean="0"/>
              <a:t>（１７４８年）、曲亭馬琴</a:t>
            </a:r>
            <a:r>
              <a:rPr lang="en-US" altLang="ja-JP" dirty="0" smtClean="0"/>
              <a:t>『</a:t>
            </a:r>
            <a:r>
              <a:rPr lang="ja-JP" altLang="en-US" dirty="0" smtClean="0"/>
              <a:t>南総里見八犬伝</a:t>
            </a:r>
            <a:r>
              <a:rPr lang="en-US" altLang="ja-JP" dirty="0" smtClean="0"/>
              <a:t>』</a:t>
            </a:r>
            <a:r>
              <a:rPr lang="ja-JP" altLang="en-US" dirty="0" smtClean="0"/>
              <a:t>（１８１４－１８４２年）</a:t>
            </a:r>
            <a:r>
              <a:rPr lang="en-US" dirty="0" smtClean="0"/>
              <a:t>	</a:t>
            </a:r>
            <a:r>
              <a:rPr lang="en-US" altLang="ja-JP" dirty="0" smtClean="0"/>
              <a:t> </a:t>
            </a:r>
            <a:r>
              <a:rPr lang="en-US" dirty="0" smtClean="0"/>
              <a:t> </a:t>
            </a:r>
            <a:endParaRPr lang="ko-KR" altLang="en-US" dirty="0" smtClean="0"/>
          </a:p>
          <a:p>
            <a:endParaRPr lang="ko-KR" altLang="en-US" dirty="0"/>
          </a:p>
        </p:txBody>
      </p:sp>
      <p:sp>
        <p:nvSpPr>
          <p:cNvPr id="2" name="제목 1"/>
          <p:cNvSpPr>
            <a:spLocks noGrp="1"/>
          </p:cNvSpPr>
          <p:nvPr>
            <p:ph type="title"/>
          </p:nvPr>
        </p:nvSpPr>
        <p:spPr/>
        <p:txBody>
          <a:bodyPr>
            <a:normAutofit fontScale="90000"/>
          </a:bodyPr>
          <a:lstStyle/>
          <a:p>
            <a:r>
              <a:rPr lang="ja-JP" altLang="en-US" dirty="0" smtClean="0"/>
              <a:t>実験的小説（１８世紀半ば－１９世紀半ば）</a:t>
            </a:r>
            <a:endParaRPr lang="ko-KR"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a:bodyPr>
          <a:lstStyle/>
          <a:p>
            <a:r>
              <a:rPr lang="en-US" dirty="0" smtClean="0"/>
              <a:t> </a:t>
            </a:r>
            <a:endParaRPr lang="ko-KR" altLang="en-US" dirty="0" smtClean="0"/>
          </a:p>
          <a:p>
            <a:r>
              <a:rPr lang="ja-JP" altLang="en-US" dirty="0" smtClean="0"/>
              <a:t>・唐話学</a:t>
            </a:r>
            <a:r>
              <a:rPr lang="ko-KR" altLang="en-US" dirty="0" smtClean="0"/>
              <a:t>의</a:t>
            </a:r>
            <a:r>
              <a:rPr lang="ja-JP" altLang="en-US" dirty="0" smtClean="0"/>
              <a:t>影響</a:t>
            </a:r>
            <a:r>
              <a:rPr lang="ko-KR" altLang="en-US" dirty="0" err="1" smtClean="0"/>
              <a:t>으로</a:t>
            </a:r>
            <a:r>
              <a:rPr lang="ko-KR" altLang="en-US" dirty="0" smtClean="0"/>
              <a:t> </a:t>
            </a:r>
            <a:r>
              <a:rPr lang="ja-JP" altLang="en-US" dirty="0" smtClean="0"/>
              <a:t>知識人</a:t>
            </a:r>
            <a:r>
              <a:rPr lang="ko-KR" altLang="en-US" dirty="0" smtClean="0"/>
              <a:t>은 </a:t>
            </a:r>
            <a:r>
              <a:rPr lang="ja-JP" altLang="en-US" dirty="0" smtClean="0"/>
              <a:t>中国語</a:t>
            </a:r>
            <a:r>
              <a:rPr lang="ko-KR" altLang="en-US" dirty="0" smtClean="0"/>
              <a:t>의</a:t>
            </a:r>
            <a:r>
              <a:rPr lang="ja-JP" altLang="en-US" dirty="0" smtClean="0"/>
              <a:t>俗語</a:t>
            </a:r>
            <a:r>
              <a:rPr lang="ko-KR" altLang="en-US" dirty="0" err="1" smtClean="0"/>
              <a:t>를</a:t>
            </a:r>
            <a:r>
              <a:rPr lang="ko-KR" altLang="en-US" dirty="0" smtClean="0"/>
              <a:t> 열심히 공부 하고</a:t>
            </a:r>
            <a:r>
              <a:rPr lang="ja-JP" altLang="en-US" dirty="0" smtClean="0"/>
              <a:t>・</a:t>
            </a:r>
            <a:r>
              <a:rPr lang="en-US" altLang="ja-JP" dirty="0" smtClean="0"/>
              <a:t>『</a:t>
            </a:r>
            <a:r>
              <a:rPr lang="ja-JP" altLang="en-US" dirty="0" smtClean="0"/>
              <a:t>水滸伝</a:t>
            </a:r>
            <a:r>
              <a:rPr lang="en-US" altLang="ja-JP" dirty="0" smtClean="0"/>
              <a:t>』</a:t>
            </a:r>
            <a:r>
              <a:rPr lang="ja-JP" altLang="en-US" dirty="0" smtClean="0"/>
              <a:t>を読むための辞書などが早い時期から編まれた。</a:t>
            </a:r>
            <a:r>
              <a:rPr lang="ko-KR" altLang="en-US" dirty="0" smtClean="0"/>
              <a:t> </a:t>
            </a:r>
            <a:r>
              <a:rPr lang="en-US" dirty="0" smtClean="0"/>
              <a:t> </a:t>
            </a:r>
            <a:endParaRPr lang="ko-KR" altLang="en-US" dirty="0" smtClean="0"/>
          </a:p>
          <a:p>
            <a:r>
              <a:rPr lang="ja-JP" altLang="en-US" dirty="0" smtClean="0"/>
              <a:t>・中国語の辞書を編纂する試みなどが、日本の俗語の研究にもつながった。</a:t>
            </a:r>
            <a:r>
              <a:rPr lang="ko-KR" altLang="en-US" dirty="0" smtClean="0"/>
              <a:t> </a:t>
            </a:r>
            <a:r>
              <a:rPr lang="en-US" dirty="0" smtClean="0"/>
              <a:t> </a:t>
            </a:r>
            <a:endParaRPr lang="ko-KR" altLang="en-US" dirty="0" smtClean="0"/>
          </a:p>
          <a:p>
            <a:r>
              <a:rPr lang="ja-JP" altLang="en-US" dirty="0" smtClean="0"/>
              <a:t>・俗語が学問の対象として現れた。</a:t>
            </a:r>
            <a:r>
              <a:rPr lang="ko-KR" altLang="en-US" dirty="0" smtClean="0"/>
              <a:t> </a:t>
            </a:r>
            <a:r>
              <a:rPr lang="en-US" dirty="0" smtClean="0"/>
              <a:t> </a:t>
            </a:r>
            <a:endParaRPr lang="ko-KR" altLang="en-US" dirty="0" smtClean="0"/>
          </a:p>
          <a:p>
            <a:r>
              <a:rPr lang="ja-JP" altLang="en-US" dirty="0" smtClean="0"/>
              <a:t>・日本の</a:t>
            </a:r>
            <a:r>
              <a:rPr lang="en-US" altLang="ja-JP" dirty="0" smtClean="0"/>
              <a:t>『</a:t>
            </a:r>
            <a:r>
              <a:rPr lang="ja-JP" altLang="en-US" dirty="0" smtClean="0"/>
              <a:t>俗語大辞典</a:t>
            </a:r>
            <a:r>
              <a:rPr lang="en-US" altLang="ja-JP" dirty="0" smtClean="0"/>
              <a:t>』</a:t>
            </a:r>
            <a:r>
              <a:rPr lang="ja-JP" altLang="en-US" dirty="0" smtClean="0"/>
              <a:t>（１９１７年）にさえ日本の俗語と中国の俗語が混じっている。</a:t>
            </a:r>
            <a:r>
              <a:rPr lang="ko-KR" altLang="en-US" dirty="0" smtClean="0"/>
              <a:t> </a:t>
            </a:r>
            <a:r>
              <a:rPr lang="en-US" dirty="0" smtClean="0"/>
              <a:t> </a:t>
            </a:r>
            <a:endParaRPr lang="ko-KR" altLang="en-US" dirty="0" smtClean="0"/>
          </a:p>
          <a:p>
            <a:r>
              <a:rPr lang="en-US" dirty="0" smtClean="0"/>
              <a:t>  </a:t>
            </a:r>
            <a:endParaRPr lang="ko-KR" altLang="en-US" dirty="0" smtClean="0"/>
          </a:p>
          <a:p>
            <a:endParaRPr lang="ko-KR" altLang="en-US" dirty="0"/>
          </a:p>
        </p:txBody>
      </p:sp>
      <p:sp>
        <p:nvSpPr>
          <p:cNvPr id="2" name="제목 1"/>
          <p:cNvSpPr>
            <a:spLocks noGrp="1"/>
          </p:cNvSpPr>
          <p:nvPr>
            <p:ph type="title"/>
          </p:nvPr>
        </p:nvSpPr>
        <p:spPr/>
        <p:txBody>
          <a:bodyPr/>
          <a:lstStyle/>
          <a:p>
            <a:r>
              <a:rPr lang="ja-JP" altLang="en-US" dirty="0" smtClean="0"/>
              <a:t>日本</a:t>
            </a:r>
            <a:r>
              <a:rPr lang="ko-KR" altLang="en-US" dirty="0" smtClean="0"/>
              <a:t>의</a:t>
            </a:r>
            <a:r>
              <a:rPr lang="ja-JP" altLang="en-US" dirty="0" smtClean="0"/>
              <a:t>俗語学問　</a:t>
            </a:r>
            <a:r>
              <a:rPr lang="en-US" dirty="0" smtClean="0"/>
              <a:t>	</a:t>
            </a:r>
            <a:r>
              <a:rPr lang="ja-JP" altLang="en-US" dirty="0" smtClean="0"/>
              <a:t>（</a:t>
            </a:r>
            <a:r>
              <a:rPr lang="en-US" dirty="0" smtClean="0"/>
              <a:t>1720-1860</a:t>
            </a:r>
            <a:r>
              <a:rPr lang="ja-JP" altLang="en-US" dirty="0" smtClean="0"/>
              <a:t>）</a:t>
            </a:r>
            <a:endParaRPr lang="ko-KR"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endParaRPr lang="ko-KR" altLang="en-US"/>
          </a:p>
        </p:txBody>
      </p:sp>
      <p:sp>
        <p:nvSpPr>
          <p:cNvPr id="2" name="제목 1"/>
          <p:cNvSpPr>
            <a:spLocks noGrp="1"/>
          </p:cNvSpPr>
          <p:nvPr>
            <p:ph type="title"/>
          </p:nvPr>
        </p:nvSpPr>
        <p:spPr/>
        <p:txBody>
          <a:bodyPr/>
          <a:lstStyle/>
          <a:p>
            <a:endParaRPr lang="ko-KR"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광장">
  <a:themeElements>
    <a:clrScheme name="광장">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광장">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광장">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199</TotalTime>
  <Words>208</Words>
  <Application>Microsoft Office PowerPoint</Application>
  <PresentationFormat>화면 슬라이드 쇼(4:3)</PresentationFormat>
  <Paragraphs>63</Paragraphs>
  <Slides>21</Slides>
  <Notes>0</Notes>
  <HiddenSlides>0</HiddenSlides>
  <MMClips>0</MMClips>
  <ScaleCrop>false</ScaleCrop>
  <HeadingPairs>
    <vt:vector size="4" baseType="variant">
      <vt:variant>
        <vt:lpstr>테마</vt:lpstr>
      </vt:variant>
      <vt:variant>
        <vt:i4>1</vt:i4>
      </vt:variant>
      <vt:variant>
        <vt:lpstr>슬라이드 제목</vt:lpstr>
      </vt:variant>
      <vt:variant>
        <vt:i4>21</vt:i4>
      </vt:variant>
    </vt:vector>
  </HeadingPairs>
  <TitlesOfParts>
    <vt:vector size="22" baseType="lpstr">
      <vt:lpstr>광장</vt:lpstr>
      <vt:lpstr>18세기 의 일본 소설 발전: 중국통속소설 및 중국 백화 학습 (唐話)운동의 役</vt:lpstr>
      <vt:lpstr>徳川時代의小説  </vt:lpstr>
      <vt:lpstr> 浮世草子 （１７世紀―１８世紀前半） </vt:lpstr>
      <vt:lpstr>일본小説의白話訳　(１８世紀初부터)   </vt:lpstr>
      <vt:lpstr>中国通俗小説 （１７世紀―２０世紀）</vt:lpstr>
      <vt:lpstr>遊郭小説 （１７２０年代から１８世紀末まで）   </vt:lpstr>
      <vt:lpstr>実験的小説（１８世紀半ば－１９世紀半ば）</vt:lpstr>
      <vt:lpstr>日本의俗語学問　 （1720-1860）</vt:lpstr>
      <vt:lpstr>슬라이드 9</vt:lpstr>
      <vt:lpstr>슬라이드 10</vt:lpstr>
      <vt:lpstr>清俗紀聞</vt:lpstr>
      <vt:lpstr>南総里見八犬伝 看官</vt:lpstr>
      <vt:lpstr>南総里見八犬伝</vt:lpstr>
      <vt:lpstr>唐音雅俗語類</vt:lpstr>
      <vt:lpstr>唐話纂要</vt:lpstr>
      <vt:lpstr>俚言集覧　</vt:lpstr>
      <vt:lpstr>四鳴蝉 （謡曲　雑劇）　</vt:lpstr>
      <vt:lpstr>諺苑</vt:lpstr>
      <vt:lpstr>源氏物語評釈　藤原弘道</vt:lpstr>
      <vt:lpstr>忠義水滸伝解</vt:lpstr>
      <vt:lpstr>太平記演義</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일본 소설 및 소설론  중국통속소설 및 중국 백화 학습 운동 (唐話)</dc:title>
  <dc:creator>USER</dc:creator>
  <cp:lastModifiedBy>khu</cp:lastModifiedBy>
  <cp:revision>22</cp:revision>
  <dcterms:created xsi:type="dcterms:W3CDTF">2011-09-17T00:06:30Z</dcterms:created>
  <dcterms:modified xsi:type="dcterms:W3CDTF">2011-10-06T04:15:08Z</dcterms:modified>
</cp:coreProperties>
</file>